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41"/>
  </p:notesMasterIdLst>
  <p:handoutMasterIdLst>
    <p:handoutMasterId r:id="rId42"/>
  </p:handoutMasterIdLst>
  <p:sldIdLst>
    <p:sldId id="545" r:id="rId6"/>
    <p:sldId id="547" r:id="rId7"/>
    <p:sldId id="578" r:id="rId8"/>
    <p:sldId id="548" r:id="rId9"/>
    <p:sldId id="550" r:id="rId10"/>
    <p:sldId id="552" r:id="rId11"/>
    <p:sldId id="562" r:id="rId12"/>
    <p:sldId id="561" r:id="rId13"/>
    <p:sldId id="555" r:id="rId14"/>
    <p:sldId id="553" r:id="rId15"/>
    <p:sldId id="554" r:id="rId16"/>
    <p:sldId id="565" r:id="rId17"/>
    <p:sldId id="566" r:id="rId18"/>
    <p:sldId id="567" r:id="rId19"/>
    <p:sldId id="588" r:id="rId20"/>
    <p:sldId id="589" r:id="rId21"/>
    <p:sldId id="568" r:id="rId22"/>
    <p:sldId id="569" r:id="rId23"/>
    <p:sldId id="570" r:id="rId24"/>
    <p:sldId id="571" r:id="rId25"/>
    <p:sldId id="572" r:id="rId26"/>
    <p:sldId id="573" r:id="rId27"/>
    <p:sldId id="574" r:id="rId28"/>
    <p:sldId id="575" r:id="rId29"/>
    <p:sldId id="576" r:id="rId30"/>
    <p:sldId id="579" r:id="rId31"/>
    <p:sldId id="580" r:id="rId32"/>
    <p:sldId id="581" r:id="rId33"/>
    <p:sldId id="582" r:id="rId34"/>
    <p:sldId id="583" r:id="rId35"/>
    <p:sldId id="584" r:id="rId36"/>
    <p:sldId id="585" r:id="rId37"/>
    <p:sldId id="586" r:id="rId38"/>
    <p:sldId id="564" r:id="rId39"/>
    <p:sldId id="563" r:id="rId40"/>
  </p:sldIdLst>
  <p:sldSz cx="12192000" cy="6858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oderat JIT" pitchFamily="2" charset="0"/>
      <p:regular r:id="rId47"/>
      <p:bold r:id="rId48"/>
    </p:embeddedFont>
    <p:embeddedFont>
      <p:font typeface="ModeratJIT" pitchFamily="2" charset="0"/>
      <p:regular r:id="rId49"/>
      <p:bold r:id="rId50"/>
      <p:italic r:id="rId51"/>
      <p:boldItalic r:id="rId52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DE1601-0F63-B14F-8778-9E80CD282C2A}">
          <p14:sldIdLst>
            <p14:sldId id="545"/>
            <p14:sldId id="547"/>
            <p14:sldId id="578"/>
            <p14:sldId id="548"/>
            <p14:sldId id="550"/>
            <p14:sldId id="552"/>
            <p14:sldId id="562"/>
            <p14:sldId id="561"/>
            <p14:sldId id="555"/>
            <p14:sldId id="553"/>
            <p14:sldId id="554"/>
            <p14:sldId id="565"/>
            <p14:sldId id="566"/>
            <p14:sldId id="567"/>
            <p14:sldId id="588"/>
            <p14:sldId id="589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576"/>
            <p14:sldId id="579"/>
            <p14:sldId id="580"/>
            <p14:sldId id="581"/>
            <p14:sldId id="582"/>
            <p14:sldId id="583"/>
            <p14:sldId id="584"/>
            <p14:sldId id="585"/>
            <p14:sldId id="586"/>
            <p14:sldId id="564"/>
            <p14:sldId id="563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4A4A4A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4A8E01-F2FC-2845-89C1-A038F56643F8}" v="923" dt="2019-11-17T17:33:20.797"/>
    <p1510:client id="{E055C9BA-8C97-16ED-6452-77A80DD42E7C}" v="2" dt="2019-11-17T06:49:25.704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1"/>
    <p:restoredTop sz="58231"/>
  </p:normalViewPr>
  <p:slideViewPr>
    <p:cSldViewPr snapToGrid="0">
      <p:cViewPr varScale="1">
        <p:scale>
          <a:sx n="71" d="100"/>
          <a:sy n="71" d="100"/>
        </p:scale>
        <p:origin x="256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3.fntdata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4.fntdata"/><Relationship Id="rId59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92020a3e726445d18c0ea69998f1e6aa853782fc06fd9e83a726d1cc093d7bed::" providerId="AD" clId="Web-{F2212AB6-AB4E-6DA5-7758-C2CF09A5B2C3}"/>
    <pc:docChg chg="addSld delSld modSld modSection">
      <pc:chgData name="Guest User" userId="S::urn:spo:anon#92020a3e726445d18c0ea69998f1e6aa853782fc06fd9e83a726d1cc093d7bed::" providerId="AD" clId="Web-{F2212AB6-AB4E-6DA5-7758-C2CF09A5B2C3}" dt="2019-11-15T10:45:13.630" v="74" actId="20577"/>
      <pc:docMkLst>
        <pc:docMk/>
      </pc:docMkLst>
      <pc:sldChg chg="modSp">
        <pc:chgData name="Guest User" userId="S::urn:spo:anon#92020a3e726445d18c0ea69998f1e6aa853782fc06fd9e83a726d1cc093d7bed::" providerId="AD" clId="Web-{F2212AB6-AB4E-6DA5-7758-C2CF09A5B2C3}" dt="2019-11-15T10:45:13.630" v="74" actId="20577"/>
        <pc:sldMkLst>
          <pc:docMk/>
          <pc:sldMk cId="1638640683" sldId="545"/>
        </pc:sldMkLst>
        <pc:spChg chg="mod">
          <ac:chgData name="Guest User" userId="S::urn:spo:anon#92020a3e726445d18c0ea69998f1e6aa853782fc06fd9e83a726d1cc093d7bed::" providerId="AD" clId="Web-{F2212AB6-AB4E-6DA5-7758-C2CF09A5B2C3}" dt="2019-11-15T10:45:13.630" v="74" actId="20577"/>
          <ac:spMkLst>
            <pc:docMk/>
            <pc:sldMk cId="1638640683" sldId="545"/>
            <ac:spMk id="5" creationId="{C641F8B0-0817-E040-B9B6-63E6758CC5C7}"/>
          </ac:spMkLst>
        </pc:spChg>
      </pc:sldChg>
    </pc:docChg>
  </pc:docChgLst>
  <pc:docChgLst>
    <pc:chgData name="Jan Hanc" userId="S::jan.hanc@jit.team::38ec1a13-4c1e-46a7-96fe-2094a9ecde2c" providerId="AD" clId="Web-{32135630-AEF4-BCA6-3F29-2B7F1755908A}"/>
    <pc:docChg chg="addSld delSld modSld modSection">
      <pc:chgData name="Jan Hanc" userId="S::jan.hanc@jit.team::38ec1a13-4c1e-46a7-96fe-2094a9ecde2c" providerId="AD" clId="Web-{32135630-AEF4-BCA6-3F29-2B7F1755908A}" dt="2019-11-15T18:12:21.973" v="750" actId="20577"/>
      <pc:docMkLst>
        <pc:docMk/>
      </pc:docMkLst>
      <pc:sldChg chg="addSp delSp modSp">
        <pc:chgData name="Jan Hanc" userId="S::jan.hanc@jit.team::38ec1a13-4c1e-46a7-96fe-2094a9ecde2c" providerId="AD" clId="Web-{32135630-AEF4-BCA6-3F29-2B7F1755908A}" dt="2019-11-15T15:58:34.268" v="9" actId="20577"/>
        <pc:sldMkLst>
          <pc:docMk/>
          <pc:sldMk cId="1993754417" sldId="578"/>
        </pc:sldMkLst>
        <pc:spChg chg="mod">
          <ac:chgData name="Jan Hanc" userId="S::jan.hanc@jit.team::38ec1a13-4c1e-46a7-96fe-2094a9ecde2c" providerId="AD" clId="Web-{32135630-AEF4-BCA6-3F29-2B7F1755908A}" dt="2019-11-15T15:58:34.268" v="9" actId="20577"/>
          <ac:spMkLst>
            <pc:docMk/>
            <pc:sldMk cId="1993754417" sldId="578"/>
            <ac:spMk id="3" creationId="{551A10DF-66ED-4666-999A-A57FCA228A56}"/>
          </ac:spMkLst>
        </pc:spChg>
        <pc:spChg chg="del">
          <ac:chgData name="Jan Hanc" userId="S::jan.hanc@jit.team::38ec1a13-4c1e-46a7-96fe-2094a9ecde2c" providerId="AD" clId="Web-{32135630-AEF4-BCA6-3F29-2B7F1755908A}" dt="2019-11-15T15:58:04.815" v="0"/>
          <ac:spMkLst>
            <pc:docMk/>
            <pc:sldMk cId="1993754417" sldId="578"/>
            <ac:spMk id="5" creationId="{C8CC8CEA-9079-494B-AFAF-E203EB0E6303}"/>
          </ac:spMkLst>
        </pc:spChg>
        <pc:picChg chg="add mod ord">
          <ac:chgData name="Jan Hanc" userId="S::jan.hanc@jit.team::38ec1a13-4c1e-46a7-96fe-2094a9ecde2c" providerId="AD" clId="Web-{32135630-AEF4-BCA6-3F29-2B7F1755908A}" dt="2019-11-15T15:58:21.940" v="5" actId="14100"/>
          <ac:picMkLst>
            <pc:docMk/>
            <pc:sldMk cId="1993754417" sldId="578"/>
            <ac:picMk id="4" creationId="{DA3443C7-BCA3-41FF-86A6-73756AB4E60C}"/>
          </ac:picMkLst>
        </pc:picChg>
        <pc:picChg chg="mod">
          <ac:chgData name="Jan Hanc" userId="S::jan.hanc@jit.team::38ec1a13-4c1e-46a7-96fe-2094a9ecde2c" providerId="AD" clId="Web-{32135630-AEF4-BCA6-3F29-2B7F1755908A}" dt="2019-11-15T15:58:17.643" v="4" actId="14100"/>
          <ac:picMkLst>
            <pc:docMk/>
            <pc:sldMk cId="1993754417" sldId="578"/>
            <ac:picMk id="6" creationId="{48E23B40-E7F2-4024-8D5B-81898A0CCB2D}"/>
          </ac:picMkLst>
        </pc:picChg>
      </pc:sldChg>
      <pc:sldChg chg="addSp delSp modSp new modNotes">
        <pc:chgData name="Jan Hanc" userId="S::jan.hanc@jit.team::38ec1a13-4c1e-46a7-96fe-2094a9ecde2c" providerId="AD" clId="Web-{32135630-AEF4-BCA6-3F29-2B7F1755908A}" dt="2019-11-15T16:05:21.723" v="61" actId="1076"/>
        <pc:sldMkLst>
          <pc:docMk/>
          <pc:sldMk cId="2603967997" sldId="579"/>
        </pc:sldMkLst>
        <pc:spChg chg="mod">
          <ac:chgData name="Jan Hanc" userId="S::jan.hanc@jit.team::38ec1a13-4c1e-46a7-96fe-2094a9ecde2c" providerId="AD" clId="Web-{32135630-AEF4-BCA6-3F29-2B7F1755908A}" dt="2019-11-15T16:02:26.316" v="31" actId="20577"/>
          <ac:spMkLst>
            <pc:docMk/>
            <pc:sldMk cId="2603967997" sldId="579"/>
            <ac:spMk id="3" creationId="{5C05DB58-1E96-4A5E-8F87-7BAFEB43140E}"/>
          </ac:spMkLst>
        </pc:spChg>
        <pc:spChg chg="del">
          <ac:chgData name="Jan Hanc" userId="S::jan.hanc@jit.team::38ec1a13-4c1e-46a7-96fe-2094a9ecde2c" providerId="AD" clId="Web-{32135630-AEF4-BCA6-3F29-2B7F1755908A}" dt="2019-11-15T16:04:58.285" v="55"/>
          <ac:spMkLst>
            <pc:docMk/>
            <pc:sldMk cId="2603967997" sldId="579"/>
            <ac:spMk id="4" creationId="{075A0E8A-FFB2-42B6-8D34-0584AEBBD7D4}"/>
          </ac:spMkLst>
        </pc:spChg>
        <pc:spChg chg="del">
          <ac:chgData name="Jan Hanc" userId="S::jan.hanc@jit.team::38ec1a13-4c1e-46a7-96fe-2094a9ecde2c" providerId="AD" clId="Web-{32135630-AEF4-BCA6-3F29-2B7F1755908A}" dt="2019-11-15T16:05:06.817" v="58"/>
          <ac:spMkLst>
            <pc:docMk/>
            <pc:sldMk cId="2603967997" sldId="579"/>
            <ac:spMk id="5" creationId="{D1D8F0CC-A248-4612-9872-CF93D12A144A}"/>
          </ac:spMkLst>
        </pc:spChg>
        <pc:picChg chg="add mod ord">
          <ac:chgData name="Jan Hanc" userId="S::jan.hanc@jit.team::38ec1a13-4c1e-46a7-96fe-2094a9ecde2c" providerId="AD" clId="Web-{32135630-AEF4-BCA6-3F29-2B7F1755908A}" dt="2019-11-15T16:05:21.723" v="61" actId="1076"/>
          <ac:picMkLst>
            <pc:docMk/>
            <pc:sldMk cId="2603967997" sldId="579"/>
            <ac:picMk id="6" creationId="{6BCD227B-1EC2-4956-A42A-5FDDA4299EA8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08:14.880" v="76"/>
        <pc:sldMkLst>
          <pc:docMk/>
          <pc:sldMk cId="1718014771" sldId="580"/>
        </pc:sldMkLst>
        <pc:spChg chg="mod">
          <ac:chgData name="Jan Hanc" userId="S::jan.hanc@jit.team::38ec1a13-4c1e-46a7-96fe-2094a9ecde2c" providerId="AD" clId="Web-{32135630-AEF4-BCA6-3F29-2B7F1755908A}" dt="2019-11-15T16:07:58.427" v="70" actId="20577"/>
          <ac:spMkLst>
            <pc:docMk/>
            <pc:sldMk cId="1718014771" sldId="580"/>
            <ac:spMk id="3" creationId="{9AD071C4-3548-4345-BD86-533D8E40DEB7}"/>
          </ac:spMkLst>
        </pc:spChg>
        <pc:spChg chg="del">
          <ac:chgData name="Jan Hanc" userId="S::jan.hanc@jit.team::38ec1a13-4c1e-46a7-96fe-2094a9ecde2c" providerId="AD" clId="Web-{32135630-AEF4-BCA6-3F29-2B7F1755908A}" dt="2019-11-15T16:07:59.161" v="71"/>
          <ac:spMkLst>
            <pc:docMk/>
            <pc:sldMk cId="1718014771" sldId="580"/>
            <ac:spMk id="4" creationId="{23B1C9BE-D46A-4A96-8E72-13DCD90EA357}"/>
          </ac:spMkLst>
        </pc:spChg>
        <pc:spChg chg="del mod">
          <ac:chgData name="Jan Hanc" userId="S::jan.hanc@jit.team::38ec1a13-4c1e-46a7-96fe-2094a9ecde2c" providerId="AD" clId="Web-{32135630-AEF4-BCA6-3F29-2B7F1755908A}" dt="2019-11-15T16:08:14.880" v="76"/>
          <ac:spMkLst>
            <pc:docMk/>
            <pc:sldMk cId="1718014771" sldId="580"/>
            <ac:spMk id="5" creationId="{B7EF75D2-B9DA-428D-9101-4AA4655150A7}"/>
          </ac:spMkLst>
        </pc:spChg>
        <pc:picChg chg="add mod ord">
          <ac:chgData name="Jan Hanc" userId="S::jan.hanc@jit.team::38ec1a13-4c1e-46a7-96fe-2094a9ecde2c" providerId="AD" clId="Web-{32135630-AEF4-BCA6-3F29-2B7F1755908A}" dt="2019-11-15T16:08:09.552" v="74" actId="1076"/>
          <ac:picMkLst>
            <pc:docMk/>
            <pc:sldMk cId="1718014771" sldId="580"/>
            <ac:picMk id="6" creationId="{3466DD6D-972E-4DE0-8341-9B859EE63D7D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25:59.527" v="250" actId="20577"/>
        <pc:sldMkLst>
          <pc:docMk/>
          <pc:sldMk cId="3810181471" sldId="581"/>
        </pc:sldMkLst>
        <pc:spChg chg="mod">
          <ac:chgData name="Jan Hanc" userId="S::jan.hanc@jit.team::38ec1a13-4c1e-46a7-96fe-2094a9ecde2c" providerId="AD" clId="Web-{32135630-AEF4-BCA6-3F29-2B7F1755908A}" dt="2019-11-15T16:09:07.505" v="84" actId="20577"/>
          <ac:spMkLst>
            <pc:docMk/>
            <pc:sldMk cId="3810181471" sldId="581"/>
            <ac:spMk id="3" creationId="{F6203E84-7B73-4B5D-A0DB-733790F784DD}"/>
          </ac:spMkLst>
        </pc:spChg>
        <pc:spChg chg="mod">
          <ac:chgData name="Jan Hanc" userId="S::jan.hanc@jit.team::38ec1a13-4c1e-46a7-96fe-2094a9ecde2c" providerId="AD" clId="Web-{32135630-AEF4-BCA6-3F29-2B7F1755908A}" dt="2019-11-15T16:25:59.527" v="250" actId="20577"/>
          <ac:spMkLst>
            <pc:docMk/>
            <pc:sldMk cId="3810181471" sldId="581"/>
            <ac:spMk id="4" creationId="{29BAC2B1-9BB7-45D6-99A0-6B62ADFFEAC0}"/>
          </ac:spMkLst>
        </pc:spChg>
        <pc:spChg chg="del">
          <ac:chgData name="Jan Hanc" userId="S::jan.hanc@jit.team::38ec1a13-4c1e-46a7-96fe-2094a9ecde2c" providerId="AD" clId="Web-{32135630-AEF4-BCA6-3F29-2B7F1755908A}" dt="2019-11-15T16:16:21.538" v="188"/>
          <ac:spMkLst>
            <pc:docMk/>
            <pc:sldMk cId="3810181471" sldId="581"/>
            <ac:spMk id="5" creationId="{D9417B74-71E8-4EE3-8428-72B4AE8A0F47}"/>
          </ac:spMkLst>
        </pc:spChg>
        <pc:picChg chg="add mod ord">
          <ac:chgData name="Jan Hanc" userId="S::jan.hanc@jit.team::38ec1a13-4c1e-46a7-96fe-2094a9ecde2c" providerId="AD" clId="Web-{32135630-AEF4-BCA6-3F29-2B7F1755908A}" dt="2019-11-15T16:16:39.194" v="191" actId="1076"/>
          <ac:picMkLst>
            <pc:docMk/>
            <pc:sldMk cId="3810181471" sldId="581"/>
            <ac:picMk id="6" creationId="{7FC68EB3-F406-40C8-9926-DFA2135F838B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24:14.964" v="224" actId="1076"/>
        <pc:sldMkLst>
          <pc:docMk/>
          <pc:sldMk cId="3095725862" sldId="582"/>
        </pc:sldMkLst>
        <pc:spChg chg="mod">
          <ac:chgData name="Jan Hanc" userId="S::jan.hanc@jit.team::38ec1a13-4c1e-46a7-96fe-2094a9ecde2c" providerId="AD" clId="Web-{32135630-AEF4-BCA6-3F29-2B7F1755908A}" dt="2019-11-15T16:17:17.835" v="212" actId="20577"/>
          <ac:spMkLst>
            <pc:docMk/>
            <pc:sldMk cId="3095725862" sldId="582"/>
            <ac:spMk id="3" creationId="{A31465B1-A7B5-402E-AC40-661E0460DD20}"/>
          </ac:spMkLst>
        </pc:spChg>
        <pc:spChg chg="del">
          <ac:chgData name="Jan Hanc" userId="S::jan.hanc@jit.team::38ec1a13-4c1e-46a7-96fe-2094a9ecde2c" providerId="AD" clId="Web-{32135630-AEF4-BCA6-3F29-2B7F1755908A}" dt="2019-11-15T16:23:11.526" v="213"/>
          <ac:spMkLst>
            <pc:docMk/>
            <pc:sldMk cId="3095725862" sldId="582"/>
            <ac:spMk id="4" creationId="{3C29DF7F-4794-4140-A156-1BB4C7F974B4}"/>
          </ac:spMkLst>
        </pc:spChg>
        <pc:spChg chg="del">
          <ac:chgData name="Jan Hanc" userId="S::jan.hanc@jit.team::38ec1a13-4c1e-46a7-96fe-2094a9ecde2c" providerId="AD" clId="Web-{32135630-AEF4-BCA6-3F29-2B7F1755908A}" dt="2019-11-15T16:23:21.448" v="216"/>
          <ac:spMkLst>
            <pc:docMk/>
            <pc:sldMk cId="3095725862" sldId="582"/>
            <ac:spMk id="5" creationId="{7547C98E-E138-484F-B131-A48F497B2788}"/>
          </ac:spMkLst>
        </pc:spChg>
        <pc:spChg chg="add del mod">
          <ac:chgData name="Jan Hanc" userId="S::jan.hanc@jit.team::38ec1a13-4c1e-46a7-96fe-2094a9ecde2c" providerId="AD" clId="Web-{32135630-AEF4-BCA6-3F29-2B7F1755908A}" dt="2019-11-15T16:24:01.511" v="220"/>
          <ac:spMkLst>
            <pc:docMk/>
            <pc:sldMk cId="3095725862" sldId="582"/>
            <ac:spMk id="9" creationId="{E052594E-2C07-4DC5-9F91-0A9473675197}"/>
          </ac:spMkLst>
        </pc:spChg>
        <pc:picChg chg="add del mod ord">
          <ac:chgData name="Jan Hanc" userId="S::jan.hanc@jit.team::38ec1a13-4c1e-46a7-96fe-2094a9ecde2c" providerId="AD" clId="Web-{32135630-AEF4-BCA6-3F29-2B7F1755908A}" dt="2019-11-15T16:23:36.448" v="218"/>
          <ac:picMkLst>
            <pc:docMk/>
            <pc:sldMk cId="3095725862" sldId="582"/>
            <ac:picMk id="6" creationId="{3435D364-5A40-4BDC-A0CB-854A1290D33E}"/>
          </ac:picMkLst>
        </pc:picChg>
        <pc:picChg chg="add mod ord">
          <ac:chgData name="Jan Hanc" userId="S::jan.hanc@jit.team::38ec1a13-4c1e-46a7-96fe-2094a9ecde2c" providerId="AD" clId="Web-{32135630-AEF4-BCA6-3F29-2B7F1755908A}" dt="2019-11-15T16:24:14.964" v="224" actId="1076"/>
          <ac:picMkLst>
            <pc:docMk/>
            <pc:sldMk cId="3095725862" sldId="582"/>
            <ac:picMk id="10" creationId="{A3A3CC1C-8FE6-4E64-AD46-2B0096DF5441}"/>
          </ac:picMkLst>
        </pc:picChg>
      </pc:sldChg>
      <pc:sldChg chg="addSp delSp modSp new">
        <pc:chgData name="Jan Hanc" userId="S::jan.hanc@jit.team::38ec1a13-4c1e-46a7-96fe-2094a9ecde2c" providerId="AD" clId="Web-{32135630-AEF4-BCA6-3F29-2B7F1755908A}" dt="2019-11-15T16:36:52.750" v="306" actId="14100"/>
        <pc:sldMkLst>
          <pc:docMk/>
          <pc:sldMk cId="3197892491" sldId="583"/>
        </pc:sldMkLst>
        <pc:spChg chg="mod">
          <ac:chgData name="Jan Hanc" userId="S::jan.hanc@jit.team::38ec1a13-4c1e-46a7-96fe-2094a9ecde2c" providerId="AD" clId="Web-{32135630-AEF4-BCA6-3F29-2B7F1755908A}" dt="2019-11-15T16:29:59.215" v="271" actId="20577"/>
          <ac:spMkLst>
            <pc:docMk/>
            <pc:sldMk cId="3197892491" sldId="583"/>
            <ac:spMk id="3" creationId="{903D29B6-9973-46E2-8866-D97099B603B2}"/>
          </ac:spMkLst>
        </pc:spChg>
        <pc:spChg chg="mod">
          <ac:chgData name="Jan Hanc" userId="S::jan.hanc@jit.team::38ec1a13-4c1e-46a7-96fe-2094a9ecde2c" providerId="AD" clId="Web-{32135630-AEF4-BCA6-3F29-2B7F1755908A}" dt="2019-11-15T16:32:22.591" v="304" actId="20577"/>
          <ac:spMkLst>
            <pc:docMk/>
            <pc:sldMk cId="3197892491" sldId="583"/>
            <ac:spMk id="4" creationId="{4FF5BC04-4FFF-4BEA-BC40-4706F64FF296}"/>
          </ac:spMkLst>
        </pc:spChg>
        <pc:spChg chg="del">
          <ac:chgData name="Jan Hanc" userId="S::jan.hanc@jit.team::38ec1a13-4c1e-46a7-96fe-2094a9ecde2c" providerId="AD" clId="Web-{32135630-AEF4-BCA6-3F29-2B7F1755908A}" dt="2019-11-15T16:36:47.609" v="305"/>
          <ac:spMkLst>
            <pc:docMk/>
            <pc:sldMk cId="3197892491" sldId="583"/>
            <ac:spMk id="5" creationId="{0D2C044F-E7CC-4D75-AF42-02694998DA79}"/>
          </ac:spMkLst>
        </pc:spChg>
        <pc:picChg chg="add mod ord">
          <ac:chgData name="Jan Hanc" userId="S::jan.hanc@jit.team::38ec1a13-4c1e-46a7-96fe-2094a9ecde2c" providerId="AD" clId="Web-{32135630-AEF4-BCA6-3F29-2B7F1755908A}" dt="2019-11-15T16:36:52.750" v="306" actId="14100"/>
          <ac:picMkLst>
            <pc:docMk/>
            <pc:sldMk cId="3197892491" sldId="583"/>
            <ac:picMk id="6" creationId="{A2A0D962-B5EF-4C6E-BACD-068F9E630CAC}"/>
          </ac:picMkLst>
        </pc:picChg>
      </pc:sldChg>
      <pc:sldChg chg="modSp new modNotes">
        <pc:chgData name="Jan Hanc" userId="S::jan.hanc@jit.team::38ec1a13-4c1e-46a7-96fe-2094a9ecde2c" providerId="AD" clId="Web-{32135630-AEF4-BCA6-3F29-2B7F1755908A}" dt="2019-11-15T16:45:09.923" v="619" actId="20577"/>
        <pc:sldMkLst>
          <pc:docMk/>
          <pc:sldMk cId="424243551" sldId="584"/>
        </pc:sldMkLst>
        <pc:spChg chg="mod">
          <ac:chgData name="Jan Hanc" userId="S::jan.hanc@jit.team::38ec1a13-4c1e-46a7-96fe-2094a9ecde2c" providerId="AD" clId="Web-{32135630-AEF4-BCA6-3F29-2B7F1755908A}" dt="2019-11-15T16:38:22.625" v="331" actId="20577"/>
          <ac:spMkLst>
            <pc:docMk/>
            <pc:sldMk cId="424243551" sldId="584"/>
            <ac:spMk id="3" creationId="{561F3701-4F76-4753-B884-EB405771DB44}"/>
          </ac:spMkLst>
        </pc:spChg>
        <pc:spChg chg="mod">
          <ac:chgData name="Jan Hanc" userId="S::jan.hanc@jit.team::38ec1a13-4c1e-46a7-96fe-2094a9ecde2c" providerId="AD" clId="Web-{32135630-AEF4-BCA6-3F29-2B7F1755908A}" dt="2019-11-15T16:45:09.923" v="619" actId="20577"/>
          <ac:spMkLst>
            <pc:docMk/>
            <pc:sldMk cId="424243551" sldId="584"/>
            <ac:spMk id="4" creationId="{2B063BEB-0974-4A3A-8E81-74ECF8880EAF}"/>
          </ac:spMkLst>
        </pc:spChg>
      </pc:sldChg>
      <pc:sldChg chg="modSp new">
        <pc:chgData name="Jan Hanc" userId="S::jan.hanc@jit.team::38ec1a13-4c1e-46a7-96fe-2094a9ecde2c" providerId="AD" clId="Web-{32135630-AEF4-BCA6-3F29-2B7F1755908A}" dt="2019-11-15T16:43:18.470" v="535" actId="20577"/>
        <pc:sldMkLst>
          <pc:docMk/>
          <pc:sldMk cId="3870620641" sldId="585"/>
        </pc:sldMkLst>
        <pc:spChg chg="mod">
          <ac:chgData name="Jan Hanc" userId="S::jan.hanc@jit.team::38ec1a13-4c1e-46a7-96fe-2094a9ecde2c" providerId="AD" clId="Web-{32135630-AEF4-BCA6-3F29-2B7F1755908A}" dt="2019-11-15T16:42:34.063" v="483" actId="20577"/>
          <ac:spMkLst>
            <pc:docMk/>
            <pc:sldMk cId="3870620641" sldId="585"/>
            <ac:spMk id="3" creationId="{733CEAFC-DAE4-4681-ADD3-338561DABED7}"/>
          </ac:spMkLst>
        </pc:spChg>
        <pc:spChg chg="mod">
          <ac:chgData name="Jan Hanc" userId="S::jan.hanc@jit.team::38ec1a13-4c1e-46a7-96fe-2094a9ecde2c" providerId="AD" clId="Web-{32135630-AEF4-BCA6-3F29-2B7F1755908A}" dt="2019-11-15T16:43:18.470" v="535" actId="20577"/>
          <ac:spMkLst>
            <pc:docMk/>
            <pc:sldMk cId="3870620641" sldId="585"/>
            <ac:spMk id="4" creationId="{16FE8315-E2D4-4ECC-A1E8-7CE2240A717A}"/>
          </ac:spMkLst>
        </pc:spChg>
      </pc:sldChg>
      <pc:sldChg chg="modSp new add del">
        <pc:chgData name="Jan Hanc" userId="S::jan.hanc@jit.team::38ec1a13-4c1e-46a7-96fe-2094a9ecde2c" providerId="AD" clId="Web-{32135630-AEF4-BCA6-3F29-2B7F1755908A}" dt="2019-11-15T16:45:52.861" v="629" actId="20577"/>
        <pc:sldMkLst>
          <pc:docMk/>
          <pc:sldMk cId="843726609" sldId="586"/>
        </pc:sldMkLst>
        <pc:spChg chg="mod">
          <ac:chgData name="Jan Hanc" userId="S::jan.hanc@jit.team::38ec1a13-4c1e-46a7-96fe-2094a9ecde2c" providerId="AD" clId="Web-{32135630-AEF4-BCA6-3F29-2B7F1755908A}" dt="2019-11-15T16:43:40.517" v="549" actId="20577"/>
          <ac:spMkLst>
            <pc:docMk/>
            <pc:sldMk cId="843726609" sldId="586"/>
            <ac:spMk id="3" creationId="{263773A8-EC54-479E-B5D9-43C79D22D9D0}"/>
          </ac:spMkLst>
        </pc:spChg>
        <pc:spChg chg="mod">
          <ac:chgData name="Jan Hanc" userId="S::jan.hanc@jit.team::38ec1a13-4c1e-46a7-96fe-2094a9ecde2c" providerId="AD" clId="Web-{32135630-AEF4-BCA6-3F29-2B7F1755908A}" dt="2019-11-15T16:45:52.861" v="629" actId="20577"/>
          <ac:spMkLst>
            <pc:docMk/>
            <pc:sldMk cId="843726609" sldId="586"/>
            <ac:spMk id="4" creationId="{5C23A5F5-0D06-45ED-A4FE-763A5AFBD7A6}"/>
          </ac:spMkLst>
        </pc:spChg>
      </pc:sldChg>
      <pc:sldChg chg="addSp delSp modSp new">
        <pc:chgData name="Jan Hanc" userId="S::jan.hanc@jit.team::38ec1a13-4c1e-46a7-96fe-2094a9ecde2c" providerId="AD" clId="Web-{32135630-AEF4-BCA6-3F29-2B7F1755908A}" dt="2019-11-15T18:10:26.190" v="724" actId="14100"/>
        <pc:sldMkLst>
          <pc:docMk/>
          <pc:sldMk cId="888959203" sldId="588"/>
        </pc:sldMkLst>
        <pc:spChg chg="mod">
          <ac:chgData name="Jan Hanc" userId="S::jan.hanc@jit.team::38ec1a13-4c1e-46a7-96fe-2094a9ecde2c" providerId="AD" clId="Web-{32135630-AEF4-BCA6-3F29-2B7F1755908A}" dt="2019-11-15T18:10:11.690" v="722" actId="20577"/>
          <ac:spMkLst>
            <pc:docMk/>
            <pc:sldMk cId="888959203" sldId="588"/>
            <ac:spMk id="3" creationId="{220AC4FA-7CC2-4BAA-8DD0-5E1F966F0303}"/>
          </ac:spMkLst>
        </pc:spChg>
        <pc:spChg chg="mod">
          <ac:chgData name="Jan Hanc" userId="S::jan.hanc@jit.team::38ec1a13-4c1e-46a7-96fe-2094a9ecde2c" providerId="AD" clId="Web-{32135630-AEF4-BCA6-3F29-2B7F1755908A}" dt="2019-11-15T18:10:05.206" v="719" actId="20577"/>
          <ac:spMkLst>
            <pc:docMk/>
            <pc:sldMk cId="888959203" sldId="588"/>
            <ac:spMk id="4" creationId="{B9CD29A6-987E-4286-9EE5-379B9797BAC7}"/>
          </ac:spMkLst>
        </pc:spChg>
        <pc:spChg chg="del">
          <ac:chgData name="Jan Hanc" userId="S::jan.hanc@jit.team::38ec1a13-4c1e-46a7-96fe-2094a9ecde2c" providerId="AD" clId="Web-{32135630-AEF4-BCA6-3F29-2B7F1755908A}" dt="2019-11-15T18:09:51.143" v="716"/>
          <ac:spMkLst>
            <pc:docMk/>
            <pc:sldMk cId="888959203" sldId="588"/>
            <ac:spMk id="5" creationId="{CBBDC4E0-4B1D-485E-BDFD-39684A135B27}"/>
          </ac:spMkLst>
        </pc:spChg>
        <pc:picChg chg="add mod ord">
          <ac:chgData name="Jan Hanc" userId="S::jan.hanc@jit.team::38ec1a13-4c1e-46a7-96fe-2094a9ecde2c" providerId="AD" clId="Web-{32135630-AEF4-BCA6-3F29-2B7F1755908A}" dt="2019-11-15T18:10:26.190" v="724" actId="14100"/>
          <ac:picMkLst>
            <pc:docMk/>
            <pc:sldMk cId="888959203" sldId="588"/>
            <ac:picMk id="6" creationId="{551F5BB5-CEAD-4811-8D37-07A54D9D7A1A}"/>
          </ac:picMkLst>
        </pc:picChg>
      </pc:sldChg>
      <pc:sldChg chg="addSp delSp modSp add replId">
        <pc:chgData name="Jan Hanc" userId="S::jan.hanc@jit.team::38ec1a13-4c1e-46a7-96fe-2094a9ecde2c" providerId="AD" clId="Web-{32135630-AEF4-BCA6-3F29-2B7F1755908A}" dt="2019-11-15T18:12:21.973" v="750" actId="20577"/>
        <pc:sldMkLst>
          <pc:docMk/>
          <pc:sldMk cId="23279283" sldId="589"/>
        </pc:sldMkLst>
        <pc:spChg chg="mod">
          <ac:chgData name="Jan Hanc" userId="S::jan.hanc@jit.team::38ec1a13-4c1e-46a7-96fe-2094a9ecde2c" providerId="AD" clId="Web-{32135630-AEF4-BCA6-3F29-2B7F1755908A}" dt="2019-11-15T18:12:21.973" v="750" actId="20577"/>
          <ac:spMkLst>
            <pc:docMk/>
            <pc:sldMk cId="23279283" sldId="589"/>
            <ac:spMk id="3" creationId="{220AC4FA-7CC2-4BAA-8DD0-5E1F966F0303}"/>
          </ac:spMkLst>
        </pc:spChg>
        <pc:spChg chg="mod">
          <ac:chgData name="Jan Hanc" userId="S::jan.hanc@jit.team::38ec1a13-4c1e-46a7-96fe-2094a9ecde2c" providerId="AD" clId="Web-{32135630-AEF4-BCA6-3F29-2B7F1755908A}" dt="2019-11-15T18:12:18.098" v="746" actId="20577"/>
          <ac:spMkLst>
            <pc:docMk/>
            <pc:sldMk cId="23279283" sldId="589"/>
            <ac:spMk id="4" creationId="{B9CD29A6-987E-4286-9EE5-379B9797BAC7}"/>
          </ac:spMkLst>
        </pc:spChg>
        <pc:spChg chg="add del mod">
          <ac:chgData name="Jan Hanc" userId="S::jan.hanc@jit.team::38ec1a13-4c1e-46a7-96fe-2094a9ecde2c" providerId="AD" clId="Web-{32135630-AEF4-BCA6-3F29-2B7F1755908A}" dt="2019-11-15T18:11:32.629" v="738"/>
          <ac:spMkLst>
            <pc:docMk/>
            <pc:sldMk cId="23279283" sldId="589"/>
            <ac:spMk id="7" creationId="{660E5482-53F2-4A71-BCA5-57A67E321FD6}"/>
          </ac:spMkLst>
        </pc:spChg>
        <pc:picChg chg="del">
          <ac:chgData name="Jan Hanc" userId="S::jan.hanc@jit.team::38ec1a13-4c1e-46a7-96fe-2094a9ecde2c" providerId="AD" clId="Web-{32135630-AEF4-BCA6-3F29-2B7F1755908A}" dt="2019-11-15T18:11:24.675" v="736"/>
          <ac:picMkLst>
            <pc:docMk/>
            <pc:sldMk cId="23279283" sldId="589"/>
            <ac:picMk id="6" creationId="{551F5BB5-CEAD-4811-8D37-07A54D9D7A1A}"/>
          </ac:picMkLst>
        </pc:picChg>
      </pc:sldChg>
    </pc:docChg>
  </pc:docChgLst>
  <pc:docChgLst>
    <pc:chgData name="Maciej Kankowski" userId="44c35c25-349e-4349-99bb-43504e8d469d" providerId="ADAL" clId="{B34A8E01-F2FC-2845-89C1-A038F56643F8}"/>
    <pc:docChg chg="undo custSel addSld delSld modSld sldOrd delSection modSection">
      <pc:chgData name="Maciej Kankowski" userId="44c35c25-349e-4349-99bb-43504e8d469d" providerId="ADAL" clId="{B34A8E01-F2FC-2845-89C1-A038F56643F8}" dt="2019-11-17T17:32:36.300" v="1014" actId="113"/>
      <pc:docMkLst>
        <pc:docMk/>
      </pc:docMkLst>
      <pc:sldChg chg="addSp modSp">
        <pc:chgData name="Maciej Kankowski" userId="44c35c25-349e-4349-99bb-43504e8d469d" providerId="ADAL" clId="{B34A8E01-F2FC-2845-89C1-A038F56643F8}" dt="2019-11-15T08:46:05.314" v="108"/>
        <pc:sldMkLst>
          <pc:docMk/>
          <pc:sldMk cId="1638640683" sldId="545"/>
        </pc:sldMkLst>
        <pc:spChg chg="add mod">
          <ac:chgData name="Maciej Kankowski" userId="44c35c25-349e-4349-99bb-43504e8d469d" providerId="ADAL" clId="{B34A8E01-F2FC-2845-89C1-A038F56643F8}" dt="2019-11-15T08:46:05.314" v="108"/>
          <ac:spMkLst>
            <pc:docMk/>
            <pc:sldMk cId="1638640683" sldId="545"/>
            <ac:spMk id="2" creationId="{334D8602-9AD8-5D4D-834E-3770FFE10CB0}"/>
          </ac:spMkLst>
        </pc:spChg>
        <pc:spChg chg="add">
          <ac:chgData name="Maciej Kankowski" userId="44c35c25-349e-4349-99bb-43504e8d469d" providerId="ADAL" clId="{B34A8E01-F2FC-2845-89C1-A038F56643F8}" dt="2019-11-14T17:31:12.892" v="78"/>
          <ac:spMkLst>
            <pc:docMk/>
            <pc:sldMk cId="1638640683" sldId="545"/>
            <ac:spMk id="3" creationId="{6A2BC5F4-C9BD-2246-8095-7FDC546C4FA0}"/>
          </ac:spMkLst>
        </pc:spChg>
        <pc:spChg chg="mod">
          <ac:chgData name="Maciej Kankowski" userId="44c35c25-349e-4349-99bb-43504e8d469d" providerId="ADAL" clId="{B34A8E01-F2FC-2845-89C1-A038F56643F8}" dt="2019-11-15T07:39:20.654" v="107" actId="20577"/>
          <ac:spMkLst>
            <pc:docMk/>
            <pc:sldMk cId="1638640683" sldId="545"/>
            <ac:spMk id="5" creationId="{C641F8B0-0817-E040-B9B6-63E6758CC5C7}"/>
          </ac:spMkLst>
        </pc:spChg>
      </pc:sldChg>
      <pc:sldChg chg="modSp">
        <pc:chgData name="Maciej Kankowski" userId="44c35c25-349e-4349-99bb-43504e8d469d" providerId="ADAL" clId="{B34A8E01-F2FC-2845-89C1-A038F56643F8}" dt="2019-11-15T08:50:48.045" v="121" actId="207"/>
        <pc:sldMkLst>
          <pc:docMk/>
          <pc:sldMk cId="819870321" sldId="547"/>
        </pc:sldMkLst>
        <pc:spChg chg="mod">
          <ac:chgData name="Maciej Kankowski" userId="44c35c25-349e-4349-99bb-43504e8d469d" providerId="ADAL" clId="{B34A8E01-F2FC-2845-89C1-A038F56643F8}" dt="2019-11-15T08:50:48.045" v="121" actId="207"/>
          <ac:spMkLst>
            <pc:docMk/>
            <pc:sldMk cId="819870321" sldId="547"/>
            <ac:spMk id="4" creationId="{570131F3-8F8D-4923-AC30-B3D804CBE424}"/>
          </ac:spMkLst>
        </pc:spChg>
      </pc:sldChg>
      <pc:sldChg chg="addSp delSp modSp">
        <pc:chgData name="Maciej Kankowski" userId="44c35c25-349e-4349-99bb-43504e8d469d" providerId="ADAL" clId="{B34A8E01-F2FC-2845-89C1-A038F56643F8}" dt="2019-11-15T08:51:51.163" v="123"/>
        <pc:sldMkLst>
          <pc:docMk/>
          <pc:sldMk cId="454758745" sldId="554"/>
        </pc:sldMkLst>
        <pc:spChg chg="add del mod">
          <ac:chgData name="Maciej Kankowski" userId="44c35c25-349e-4349-99bb-43504e8d469d" providerId="ADAL" clId="{B34A8E01-F2FC-2845-89C1-A038F56643F8}" dt="2019-11-15T08:51:51.163" v="123"/>
          <ac:spMkLst>
            <pc:docMk/>
            <pc:sldMk cId="454758745" sldId="554"/>
            <ac:spMk id="3" creationId="{0BF96ED2-AC40-B24E-9366-7E7C67AC42A0}"/>
          </ac:spMkLst>
        </pc:spChg>
      </pc:sldChg>
      <pc:sldChg chg="addSp delSp modSp add ord modNotesTx">
        <pc:chgData name="Maciej Kankowski" userId="44c35c25-349e-4349-99bb-43504e8d469d" providerId="ADAL" clId="{B34A8E01-F2FC-2845-89C1-A038F56643F8}" dt="2019-11-15T10:05:41.956" v="994" actId="20577"/>
        <pc:sldMkLst>
          <pc:docMk/>
          <pc:sldMk cId="2053128894" sldId="563"/>
        </pc:sldMkLst>
        <pc:spChg chg="add del mod">
          <ac:chgData name="Maciej Kankowski" userId="44c35c25-349e-4349-99bb-43504e8d469d" providerId="ADAL" clId="{B34A8E01-F2FC-2845-89C1-A038F56643F8}" dt="2019-11-15T09:44:17.592" v="433"/>
          <ac:spMkLst>
            <pc:docMk/>
            <pc:sldMk cId="2053128894" sldId="563"/>
            <ac:spMk id="3" creationId="{89DB1291-633C-9E44-9C94-FE19CDB089E3}"/>
          </ac:spMkLst>
        </pc:spChg>
        <pc:spChg chg="mod">
          <ac:chgData name="Maciej Kankowski" userId="44c35c25-349e-4349-99bb-43504e8d469d" providerId="ADAL" clId="{B34A8E01-F2FC-2845-89C1-A038F56643F8}" dt="2019-11-15T09:54:03.786" v="810" actId="20577"/>
          <ac:spMkLst>
            <pc:docMk/>
            <pc:sldMk cId="2053128894" sldId="563"/>
            <ac:spMk id="5" creationId="{4F686B67-E530-8B46-8921-31A35FE38BEF}"/>
          </ac:spMkLst>
        </pc:spChg>
        <pc:spChg chg="mod">
          <ac:chgData name="Maciej Kankowski" userId="44c35c25-349e-4349-99bb-43504e8d469d" providerId="ADAL" clId="{B34A8E01-F2FC-2845-89C1-A038F56643F8}" dt="2019-11-15T10:05:41.956" v="994" actId="20577"/>
          <ac:spMkLst>
            <pc:docMk/>
            <pc:sldMk cId="2053128894" sldId="563"/>
            <ac:spMk id="7" creationId="{5A46ACE7-30D2-4F4C-93E2-323E5395E92A}"/>
          </ac:spMkLst>
        </pc:spChg>
      </pc:sldChg>
      <pc:sldChg chg="addSp delSp modSp add del ord">
        <pc:chgData name="Maciej Kankowski" userId="44c35c25-349e-4349-99bb-43504e8d469d" providerId="ADAL" clId="{B34A8E01-F2FC-2845-89C1-A038F56643F8}" dt="2019-11-15T09:59:14.127" v="987" actId="20577"/>
        <pc:sldMkLst>
          <pc:docMk/>
          <pc:sldMk cId="574846123" sldId="564"/>
        </pc:sldMkLst>
        <pc:spChg chg="add del mod">
          <ac:chgData name="Maciej Kankowski" userId="44c35c25-349e-4349-99bb-43504e8d469d" providerId="ADAL" clId="{B34A8E01-F2FC-2845-89C1-A038F56643F8}" dt="2019-11-15T09:53:51.591" v="798"/>
          <ac:spMkLst>
            <pc:docMk/>
            <pc:sldMk cId="574846123" sldId="564"/>
            <ac:spMk id="4" creationId="{C632C696-F796-8946-AC49-1F7D8C1AA935}"/>
          </ac:spMkLst>
        </pc:spChg>
        <pc:spChg chg="mod">
          <ac:chgData name="Maciej Kankowski" userId="44c35c25-349e-4349-99bb-43504e8d469d" providerId="ADAL" clId="{B34A8E01-F2FC-2845-89C1-A038F56643F8}" dt="2019-11-15T09:54:07.014" v="812" actId="20577"/>
          <ac:spMkLst>
            <pc:docMk/>
            <pc:sldMk cId="574846123" sldId="564"/>
            <ac:spMk id="5" creationId="{4F686B67-E530-8B46-8921-31A35FE38BEF}"/>
          </ac:spMkLst>
        </pc:spChg>
        <pc:spChg chg="del">
          <ac:chgData name="Maciej Kankowski" userId="44c35c25-349e-4349-99bb-43504e8d469d" providerId="ADAL" clId="{B34A8E01-F2FC-2845-89C1-A038F56643F8}" dt="2019-11-15T09:53:47.934" v="795" actId="478"/>
          <ac:spMkLst>
            <pc:docMk/>
            <pc:sldMk cId="574846123" sldId="564"/>
            <ac:spMk id="7" creationId="{5A46ACE7-30D2-4F4C-93E2-323E5395E92A}"/>
          </ac:spMkLst>
        </pc:spChg>
        <pc:spChg chg="add del">
          <ac:chgData name="Maciej Kankowski" userId="44c35c25-349e-4349-99bb-43504e8d469d" providerId="ADAL" clId="{B34A8E01-F2FC-2845-89C1-A038F56643F8}" dt="2019-11-15T09:53:49.795" v="797"/>
          <ac:spMkLst>
            <pc:docMk/>
            <pc:sldMk cId="574846123" sldId="564"/>
            <ac:spMk id="8" creationId="{0D6C0908-7895-A243-80F0-A7FCD532691C}"/>
          </ac:spMkLst>
        </pc:spChg>
        <pc:spChg chg="add mod">
          <ac:chgData name="Maciej Kankowski" userId="44c35c25-349e-4349-99bb-43504e8d469d" providerId="ADAL" clId="{B34A8E01-F2FC-2845-89C1-A038F56643F8}" dt="2019-11-15T09:59:14.127" v="987" actId="20577"/>
          <ac:spMkLst>
            <pc:docMk/>
            <pc:sldMk cId="574846123" sldId="564"/>
            <ac:spMk id="9" creationId="{0CDF0390-2BF4-334E-8B57-ECD2CCBD1070}"/>
          </ac:spMkLst>
        </pc:spChg>
        <pc:picChg chg="add mod">
          <ac:chgData name="Maciej Kankowski" userId="44c35c25-349e-4349-99bb-43504e8d469d" providerId="ADAL" clId="{B34A8E01-F2FC-2845-89C1-A038F56643F8}" dt="2019-11-15T09:57:15.491" v="932" actId="208"/>
          <ac:picMkLst>
            <pc:docMk/>
            <pc:sldMk cId="574846123" sldId="564"/>
            <ac:picMk id="6" creationId="{4BFDAF9D-00F9-434B-932C-1B90D40C7B13}"/>
          </ac:picMkLst>
        </pc:picChg>
      </pc:sldChg>
      <pc:sldChg chg="modSp">
        <pc:chgData name="Maciej Kankowski" userId="44c35c25-349e-4349-99bb-43504e8d469d" providerId="ADAL" clId="{B34A8E01-F2FC-2845-89C1-A038F56643F8}" dt="2019-11-17T17:32:12.484" v="998" actId="207"/>
        <pc:sldMkLst>
          <pc:docMk/>
          <pc:sldMk cId="424243551" sldId="584"/>
        </pc:sldMkLst>
        <pc:spChg chg="mod">
          <ac:chgData name="Maciej Kankowski" userId="44c35c25-349e-4349-99bb-43504e8d469d" providerId="ADAL" clId="{B34A8E01-F2FC-2845-89C1-A038F56643F8}" dt="2019-11-17T17:32:12.484" v="998" actId="207"/>
          <ac:spMkLst>
            <pc:docMk/>
            <pc:sldMk cId="424243551" sldId="584"/>
            <ac:spMk id="3" creationId="{561F3701-4F76-4753-B884-EB405771DB44}"/>
          </ac:spMkLst>
        </pc:spChg>
      </pc:sldChg>
      <pc:sldChg chg="modSp">
        <pc:chgData name="Maciej Kankowski" userId="44c35c25-349e-4349-99bb-43504e8d469d" providerId="ADAL" clId="{B34A8E01-F2FC-2845-89C1-A038F56643F8}" dt="2019-11-17T17:32:27.638" v="1004" actId="207"/>
        <pc:sldMkLst>
          <pc:docMk/>
          <pc:sldMk cId="3870620641" sldId="585"/>
        </pc:sldMkLst>
        <pc:spChg chg="mod">
          <ac:chgData name="Maciej Kankowski" userId="44c35c25-349e-4349-99bb-43504e8d469d" providerId="ADAL" clId="{B34A8E01-F2FC-2845-89C1-A038F56643F8}" dt="2019-11-17T17:32:27.638" v="1004" actId="207"/>
          <ac:spMkLst>
            <pc:docMk/>
            <pc:sldMk cId="3870620641" sldId="585"/>
            <ac:spMk id="3" creationId="{733CEAFC-DAE4-4681-ADD3-338561DABED7}"/>
          </ac:spMkLst>
        </pc:spChg>
      </pc:sldChg>
      <pc:sldChg chg="modSp">
        <pc:chgData name="Maciej Kankowski" userId="44c35c25-349e-4349-99bb-43504e8d469d" providerId="ADAL" clId="{B34A8E01-F2FC-2845-89C1-A038F56643F8}" dt="2019-11-17T17:32:36.300" v="1014" actId="113"/>
        <pc:sldMkLst>
          <pc:docMk/>
          <pc:sldMk cId="843726609" sldId="586"/>
        </pc:sldMkLst>
        <pc:spChg chg="mod">
          <ac:chgData name="Maciej Kankowski" userId="44c35c25-349e-4349-99bb-43504e8d469d" providerId="ADAL" clId="{B34A8E01-F2FC-2845-89C1-A038F56643F8}" dt="2019-11-17T17:32:36.300" v="1014" actId="113"/>
          <ac:spMkLst>
            <pc:docMk/>
            <pc:sldMk cId="843726609" sldId="586"/>
            <ac:spMk id="3" creationId="{263773A8-EC54-479E-B5D9-43C79D22D9D0}"/>
          </ac:spMkLst>
        </pc:spChg>
      </pc:sldChg>
    </pc:docChg>
  </pc:docChgLst>
  <pc:docChgLst>
    <pc:chgData name="Gość" userId="S::urn:spo:anon#92020a3e726445d18c0ea69998f1e6aa853782fc06fd9e83a726d1cc093d7bed::" providerId="AD" clId="Web-{E055C9BA-8C97-16ED-6452-77A80DD42E7C}"/>
    <pc:docChg chg="addSld delSld modSection">
      <pc:chgData name="Gość" userId="S::urn:spo:anon#92020a3e726445d18c0ea69998f1e6aa853782fc06fd9e83a726d1cc093d7bed::" providerId="AD" clId="Web-{E055C9BA-8C97-16ED-6452-77A80DD42E7C}" dt="2019-11-17T06:49:25.704" v="1"/>
      <pc:docMkLst>
        <pc:docMk/>
      </pc:docMkLst>
      <pc:sldChg chg="new del">
        <pc:chgData name="Gość" userId="S::urn:spo:anon#92020a3e726445d18c0ea69998f1e6aa853782fc06fd9e83a726d1cc093d7bed::" providerId="AD" clId="Web-{E055C9BA-8C97-16ED-6452-77A80DD42E7C}" dt="2019-11-17T06:49:25.704" v="1"/>
        <pc:sldMkLst>
          <pc:docMk/>
          <pc:sldMk cId="3050661589" sldId="590"/>
        </pc:sldMkLst>
      </pc:sldChg>
    </pc:docChg>
  </pc:docChgLst>
  <pc:docChgLst>
    <pc:chgData name="Jan Hanc" userId="S::jan.hanc@jit.team::38ec1a13-4c1e-46a7-96fe-2094a9ecde2c" providerId="AD" clId="Web-{150C2EAA-908F-BDA4-879C-7D6BD6DE5040}"/>
    <pc:docChg chg="addSld delSld modSld modSection">
      <pc:chgData name="Jan Hanc" userId="S::jan.hanc@jit.team::38ec1a13-4c1e-46a7-96fe-2094a9ecde2c" providerId="AD" clId="Web-{150C2EAA-908F-BDA4-879C-7D6BD6DE5040}" dt="2019-11-15T09:19:41.451" v="1960" actId="14100"/>
      <pc:docMkLst>
        <pc:docMk/>
      </pc:docMkLst>
      <pc:sldChg chg="modSp new modNotes">
        <pc:chgData name="Jan Hanc" userId="S::jan.hanc@jit.team::38ec1a13-4c1e-46a7-96fe-2094a9ecde2c" providerId="AD" clId="Web-{150C2EAA-908F-BDA4-879C-7D6BD6DE5040}" dt="2019-11-15T07:34:21.007" v="468"/>
        <pc:sldMkLst>
          <pc:docMk/>
          <pc:sldMk cId="819870321" sldId="547"/>
        </pc:sldMkLst>
        <pc:spChg chg="mod">
          <ac:chgData name="Jan Hanc" userId="S::jan.hanc@jit.team::38ec1a13-4c1e-46a7-96fe-2094a9ecde2c" providerId="AD" clId="Web-{150C2EAA-908F-BDA4-879C-7D6BD6DE5040}" dt="2019-11-15T07:32:06.380" v="308" actId="20577"/>
          <ac:spMkLst>
            <pc:docMk/>
            <pc:sldMk cId="819870321" sldId="547"/>
            <ac:spMk id="2" creationId="{51AAD995-EF7F-42F5-B8DD-2ED7BCC39865}"/>
          </ac:spMkLst>
        </pc:spChg>
        <pc:spChg chg="mod">
          <ac:chgData name="Jan Hanc" userId="S::jan.hanc@jit.team::38ec1a13-4c1e-46a7-96fe-2094a9ecde2c" providerId="AD" clId="Web-{150C2EAA-908F-BDA4-879C-7D6BD6DE5040}" dt="2019-11-15T07:27:32.519" v="92" actId="20577"/>
          <ac:spMkLst>
            <pc:docMk/>
            <pc:sldMk cId="819870321" sldId="547"/>
            <ac:spMk id="4" creationId="{570131F3-8F8D-4923-AC30-B3D804CBE424}"/>
          </ac:spMkLst>
        </pc:spChg>
      </pc:sldChg>
      <pc:sldChg chg="addSp delSp modSp new addAnim delAnim modAnim">
        <pc:chgData name="Jan Hanc" userId="S::jan.hanc@jit.team::38ec1a13-4c1e-46a7-96fe-2094a9ecde2c" providerId="AD" clId="Web-{150C2EAA-908F-BDA4-879C-7D6BD6DE5040}" dt="2019-11-15T08:04:06.928" v="871" actId="20577"/>
        <pc:sldMkLst>
          <pc:docMk/>
          <pc:sldMk cId="1850908326" sldId="548"/>
        </pc:sldMkLst>
        <pc:spChg chg="mod">
          <ac:chgData name="Jan Hanc" userId="S::jan.hanc@jit.team::38ec1a13-4c1e-46a7-96fe-2094a9ecde2c" providerId="AD" clId="Web-{150C2EAA-908F-BDA4-879C-7D6BD6DE5040}" dt="2019-11-15T08:04:06.928" v="871" actId="20577"/>
          <ac:spMkLst>
            <pc:docMk/>
            <pc:sldMk cId="1850908326" sldId="548"/>
            <ac:spMk id="2" creationId="{CB0497D1-20C0-49EF-A47F-BB81EC9EB4DB}"/>
          </ac:spMkLst>
        </pc:spChg>
        <pc:spChg chg="mod">
          <ac:chgData name="Jan Hanc" userId="S::jan.hanc@jit.team::38ec1a13-4c1e-46a7-96fe-2094a9ecde2c" providerId="AD" clId="Web-{150C2EAA-908F-BDA4-879C-7D6BD6DE5040}" dt="2019-11-15T07:45:31.200" v="744" actId="20577"/>
          <ac:spMkLst>
            <pc:docMk/>
            <pc:sldMk cId="1850908326" sldId="548"/>
            <ac:spMk id="4" creationId="{8567818E-18E0-4DEC-A765-501A4BDFCF92}"/>
          </ac:spMkLst>
        </pc:spChg>
        <pc:picChg chg="add mod">
          <ac:chgData name="Jan Hanc" userId="S::jan.hanc@jit.team::38ec1a13-4c1e-46a7-96fe-2094a9ecde2c" providerId="AD" clId="Web-{150C2EAA-908F-BDA4-879C-7D6BD6DE5040}" dt="2019-11-15T07:42:02.292" v="715" actId="14100"/>
          <ac:picMkLst>
            <pc:docMk/>
            <pc:sldMk cId="1850908326" sldId="548"/>
            <ac:picMk id="5" creationId="{A5DF6A37-870B-4D95-A2C4-ED11B0A71653}"/>
          </ac:picMkLst>
        </pc:picChg>
        <pc:picChg chg="add del mod">
          <ac:chgData name="Jan Hanc" userId="S::jan.hanc@jit.team::38ec1a13-4c1e-46a7-96fe-2094a9ecde2c" providerId="AD" clId="Web-{150C2EAA-908F-BDA4-879C-7D6BD6DE5040}" dt="2019-11-15T08:01:47.208" v="852"/>
          <ac:picMkLst>
            <pc:docMk/>
            <pc:sldMk cId="1850908326" sldId="548"/>
            <ac:picMk id="7" creationId="{7FC15ADA-C9D4-4193-A4CE-463C6910116C}"/>
          </ac:picMkLst>
        </pc:picChg>
        <pc:picChg chg="add del mod">
          <ac:chgData name="Jan Hanc" userId="S::jan.hanc@jit.team::38ec1a13-4c1e-46a7-96fe-2094a9ecde2c" providerId="AD" clId="Web-{150C2EAA-908F-BDA4-879C-7D6BD6DE5040}" dt="2019-11-15T08:02:02.083" v="856"/>
          <ac:picMkLst>
            <pc:docMk/>
            <pc:sldMk cId="1850908326" sldId="548"/>
            <ac:picMk id="9" creationId="{373882C0-2E10-4FA5-8C87-A6B9D12FE766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06:18.745" v="1723" actId="20577"/>
        <pc:sldMkLst>
          <pc:docMk/>
          <pc:sldMk cId="1740919349" sldId="550"/>
        </pc:sldMkLst>
        <pc:spChg chg="mod">
          <ac:chgData name="Jan Hanc" userId="S::jan.hanc@jit.team::38ec1a13-4c1e-46a7-96fe-2094a9ecde2c" providerId="AD" clId="Web-{150C2EAA-908F-BDA4-879C-7D6BD6DE5040}" dt="2019-11-15T09:06:18.745" v="1723" actId="20577"/>
          <ac:spMkLst>
            <pc:docMk/>
            <pc:sldMk cId="1740919349" sldId="550"/>
            <ac:spMk id="3" creationId="{0E002BA3-C45D-4147-8FAD-67E5FB511DBB}"/>
          </ac:spMkLst>
        </pc:spChg>
        <pc:spChg chg="mod">
          <ac:chgData name="Jan Hanc" userId="S::jan.hanc@jit.team::38ec1a13-4c1e-46a7-96fe-2094a9ecde2c" providerId="AD" clId="Web-{150C2EAA-908F-BDA4-879C-7D6BD6DE5040}" dt="2019-11-15T07:57:44.690" v="838" actId="20577"/>
          <ac:spMkLst>
            <pc:docMk/>
            <pc:sldMk cId="1740919349" sldId="550"/>
            <ac:spMk id="4" creationId="{9127D84F-834F-4E7A-94AE-8ACEF2DFDF88}"/>
          </ac:spMkLst>
        </pc:spChg>
        <pc:spChg chg="del">
          <ac:chgData name="Jan Hanc" userId="S::jan.hanc@jit.team::38ec1a13-4c1e-46a7-96fe-2094a9ecde2c" providerId="AD" clId="Web-{150C2EAA-908F-BDA4-879C-7D6BD6DE5040}" dt="2019-11-15T07:57:33.737" v="835"/>
          <ac:spMkLst>
            <pc:docMk/>
            <pc:sldMk cId="1740919349" sldId="550"/>
            <ac:spMk id="5" creationId="{34BE36B4-A952-4C62-9B74-F6CD66AD2118}"/>
          </ac:spMkLst>
        </pc:spChg>
        <pc:spChg chg="add del mod">
          <ac:chgData name="Jan Hanc" userId="S::jan.hanc@jit.team::38ec1a13-4c1e-46a7-96fe-2094a9ecde2c" providerId="AD" clId="Web-{150C2EAA-908F-BDA4-879C-7D6BD6DE5040}" dt="2019-11-15T08:02:26.084" v="863"/>
          <ac:spMkLst>
            <pc:docMk/>
            <pc:sldMk cId="1740919349" sldId="550"/>
            <ac:spMk id="9" creationId="{E619F984-75E3-4879-B4F9-D373D27F3E94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00:43.629" v="844"/>
          <ac:picMkLst>
            <pc:docMk/>
            <pc:sldMk cId="1740919349" sldId="550"/>
            <ac:picMk id="6" creationId="{5FD0E8CE-00BD-4424-B0EA-E0F53DA559B9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8:02:21.505" v="862"/>
          <ac:picMkLst>
            <pc:docMk/>
            <pc:sldMk cId="1740919349" sldId="550"/>
            <ac:picMk id="10" creationId="{CE030274-DA6A-4B8C-8932-4EE311368001}"/>
          </ac:picMkLst>
        </pc:picChg>
        <pc:picChg chg="add mod ord">
          <ac:chgData name="Jan Hanc" userId="S::jan.hanc@jit.team::38ec1a13-4c1e-46a7-96fe-2094a9ecde2c" providerId="AD" clId="Web-{150C2EAA-908F-BDA4-879C-7D6BD6DE5040}" dt="2019-11-15T08:02:40.552" v="867" actId="14100"/>
          <ac:picMkLst>
            <pc:docMk/>
            <pc:sldMk cId="1740919349" sldId="550"/>
            <ac:picMk id="12" creationId="{874348A2-B1DB-463E-AE02-0F07A4D096F7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06:15.510" v="1722" actId="20577"/>
        <pc:sldMkLst>
          <pc:docMk/>
          <pc:sldMk cId="973834663" sldId="552"/>
        </pc:sldMkLst>
        <pc:spChg chg="mod">
          <ac:chgData name="Jan Hanc" userId="S::jan.hanc@jit.team::38ec1a13-4c1e-46a7-96fe-2094a9ecde2c" providerId="AD" clId="Web-{150C2EAA-908F-BDA4-879C-7D6BD6DE5040}" dt="2019-11-15T09:06:15.510" v="1722" actId="20577"/>
          <ac:spMkLst>
            <pc:docMk/>
            <pc:sldMk cId="973834663" sldId="552"/>
            <ac:spMk id="3" creationId="{EDB7C53B-62D9-4E56-8116-4355640E24AE}"/>
          </ac:spMkLst>
        </pc:spChg>
        <pc:spChg chg="mod">
          <ac:chgData name="Jan Hanc" userId="S::jan.hanc@jit.team::38ec1a13-4c1e-46a7-96fe-2094a9ecde2c" providerId="AD" clId="Web-{150C2EAA-908F-BDA4-879C-7D6BD6DE5040}" dt="2019-11-15T08:23:50.625" v="1013" actId="20577"/>
          <ac:spMkLst>
            <pc:docMk/>
            <pc:sldMk cId="973834663" sldId="552"/>
            <ac:spMk id="4" creationId="{42D2E970-7C20-4981-A041-62B499DEB4D6}"/>
          </ac:spMkLst>
        </pc:spChg>
        <pc:spChg chg="del">
          <ac:chgData name="Jan Hanc" userId="S::jan.hanc@jit.team::38ec1a13-4c1e-46a7-96fe-2094a9ecde2c" providerId="AD" clId="Web-{150C2EAA-908F-BDA4-879C-7D6BD6DE5040}" dt="2019-11-15T08:17:00.075" v="966"/>
          <ac:spMkLst>
            <pc:docMk/>
            <pc:sldMk cId="973834663" sldId="552"/>
            <ac:spMk id="5" creationId="{8091516A-D688-4304-951F-C9D220BD8B81}"/>
          </ac:spMkLst>
        </pc:spChg>
        <pc:spChg chg="add del mod">
          <ac:chgData name="Jan Hanc" userId="S::jan.hanc@jit.team::38ec1a13-4c1e-46a7-96fe-2094a9ecde2c" providerId="AD" clId="Web-{150C2EAA-908F-BDA4-879C-7D6BD6DE5040}" dt="2019-11-15T08:23:56.110" v="1015"/>
          <ac:spMkLst>
            <pc:docMk/>
            <pc:sldMk cId="973834663" sldId="552"/>
            <ac:spMk id="9" creationId="{AA8E8A96-B035-4CEB-A640-0869BEC44451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23:53" v="1014"/>
          <ac:picMkLst>
            <pc:docMk/>
            <pc:sldMk cId="973834663" sldId="552"/>
            <ac:picMk id="6" creationId="{3CF0C87B-C278-48E4-8BDE-89F06E3F7850}"/>
          </ac:picMkLst>
        </pc:picChg>
        <pc:picChg chg="add mod ord">
          <ac:chgData name="Jan Hanc" userId="S::jan.hanc@jit.team::38ec1a13-4c1e-46a7-96fe-2094a9ecde2c" providerId="AD" clId="Web-{150C2EAA-908F-BDA4-879C-7D6BD6DE5040}" dt="2019-11-15T08:24:17.485" v="1018" actId="14100"/>
          <ac:picMkLst>
            <pc:docMk/>
            <pc:sldMk cId="973834663" sldId="552"/>
            <ac:picMk id="10" creationId="{1C86E4FF-2967-42B5-9E65-22EC69EF6764}"/>
          </ac:picMkLst>
        </pc:picChg>
      </pc:sldChg>
      <pc:sldChg chg="addSp delSp modSp new modNotes">
        <pc:chgData name="Jan Hanc" userId="S::jan.hanc@jit.team::38ec1a13-4c1e-46a7-96fe-2094a9ecde2c" providerId="AD" clId="Web-{150C2EAA-908F-BDA4-879C-7D6BD6DE5040}" dt="2019-11-15T08:55:50.938" v="1648" actId="20577"/>
        <pc:sldMkLst>
          <pc:docMk/>
          <pc:sldMk cId="4065252511" sldId="553"/>
        </pc:sldMkLst>
        <pc:spChg chg="mod">
          <ac:chgData name="Jan Hanc" userId="S::jan.hanc@jit.team::38ec1a13-4c1e-46a7-96fe-2094a9ecde2c" providerId="AD" clId="Web-{150C2EAA-908F-BDA4-879C-7D6BD6DE5040}" dt="2019-11-15T08:20:50.920" v="1005" actId="20577"/>
          <ac:spMkLst>
            <pc:docMk/>
            <pc:sldMk cId="4065252511" sldId="553"/>
            <ac:spMk id="3" creationId="{315B590A-988F-4890-9280-0BF1E1053928}"/>
          </ac:spMkLst>
        </pc:spChg>
        <pc:spChg chg="mod">
          <ac:chgData name="Jan Hanc" userId="S::jan.hanc@jit.team::38ec1a13-4c1e-46a7-96fe-2094a9ecde2c" providerId="AD" clId="Web-{150C2EAA-908F-BDA4-879C-7D6BD6DE5040}" dt="2019-11-15T08:55:50.938" v="1648" actId="20577"/>
          <ac:spMkLst>
            <pc:docMk/>
            <pc:sldMk cId="4065252511" sldId="553"/>
            <ac:spMk id="4" creationId="{2711969A-6A72-4587-B4E5-A5E01E847144}"/>
          </ac:spMkLst>
        </pc:spChg>
        <pc:spChg chg="del mod">
          <ac:chgData name="Jan Hanc" userId="S::jan.hanc@jit.team::38ec1a13-4c1e-46a7-96fe-2094a9ecde2c" providerId="AD" clId="Web-{150C2EAA-908F-BDA4-879C-7D6BD6DE5040}" dt="2019-11-15T08:36:47.647" v="1364"/>
          <ac:spMkLst>
            <pc:docMk/>
            <pc:sldMk cId="4065252511" sldId="553"/>
            <ac:spMk id="5" creationId="{9A5AE497-1141-4A5F-9957-15BF3A09C750}"/>
          </ac:spMkLst>
        </pc:spChg>
        <pc:picChg chg="add mod ord">
          <ac:chgData name="Jan Hanc" userId="S::jan.hanc@jit.team::38ec1a13-4c1e-46a7-96fe-2094a9ecde2c" providerId="AD" clId="Web-{150C2EAA-908F-BDA4-879C-7D6BD6DE5040}" dt="2019-11-15T08:36:54.616" v="1366" actId="1076"/>
          <ac:picMkLst>
            <pc:docMk/>
            <pc:sldMk cId="4065252511" sldId="553"/>
            <ac:picMk id="6" creationId="{38D4C86A-B1C5-4FA5-BB65-5E0094521F3B}"/>
          </ac:picMkLst>
        </pc:picChg>
        <pc:picChg chg="add del mod">
          <ac:chgData name="Jan Hanc" userId="S::jan.hanc@jit.team::38ec1a13-4c1e-46a7-96fe-2094a9ecde2c" providerId="AD" clId="Web-{150C2EAA-908F-BDA4-879C-7D6BD6DE5040}" dt="2019-11-15T08:37:44.929" v="1368"/>
          <ac:picMkLst>
            <pc:docMk/>
            <pc:sldMk cId="4065252511" sldId="553"/>
            <ac:picMk id="8" creationId="{D88D7422-B09B-4461-BAF2-40BBF1603B1B}"/>
          </ac:picMkLst>
        </pc:picChg>
        <pc:picChg chg="add del mod">
          <ac:chgData name="Jan Hanc" userId="S::jan.hanc@jit.team::38ec1a13-4c1e-46a7-96fe-2094a9ecde2c" providerId="AD" clId="Web-{150C2EAA-908F-BDA4-879C-7D6BD6DE5040}" dt="2019-11-15T08:38:47.930" v="1373"/>
          <ac:picMkLst>
            <pc:docMk/>
            <pc:sldMk cId="4065252511" sldId="553"/>
            <ac:picMk id="10" creationId="{40FB6A83-A446-43D9-B9FE-82B620EA6DE0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8:41:44.462" v="1398" actId="1076"/>
        <pc:sldMkLst>
          <pc:docMk/>
          <pc:sldMk cId="454758745" sldId="554"/>
        </pc:sldMkLst>
        <pc:spChg chg="add del">
          <ac:chgData name="Jan Hanc" userId="S::jan.hanc@jit.team::38ec1a13-4c1e-46a7-96fe-2094a9ecde2c" providerId="AD" clId="Web-{150C2EAA-908F-BDA4-879C-7D6BD6DE5040}" dt="2019-11-15T08:41:40.666" v="1397"/>
          <ac:spMkLst>
            <pc:docMk/>
            <pc:sldMk cId="454758745" sldId="554"/>
            <ac:spMk id="3" creationId="{3818A491-274B-48C4-B4CD-192ADD3C1C95}"/>
          </ac:spMkLst>
        </pc:spChg>
        <pc:spChg chg="add del mod">
          <ac:chgData name="Jan Hanc" userId="S::jan.hanc@jit.team::38ec1a13-4c1e-46a7-96fe-2094a9ecde2c" providerId="AD" clId="Web-{150C2EAA-908F-BDA4-879C-7D6BD6DE5040}" dt="2019-11-15T08:40:30.633" v="1389"/>
          <ac:spMkLst>
            <pc:docMk/>
            <pc:sldMk cId="454758745" sldId="554"/>
            <ac:spMk id="4" creationId="{D54860DD-E819-4AB8-8B73-D7272180449D}"/>
          </ac:spMkLst>
        </pc:spChg>
        <pc:picChg chg="add del mod ord">
          <ac:chgData name="Jan Hanc" userId="S::jan.hanc@jit.team::38ec1a13-4c1e-46a7-96fe-2094a9ecde2c" providerId="AD" clId="Web-{150C2EAA-908F-BDA4-879C-7D6BD6DE5040}" dt="2019-11-15T08:39:38.446" v="1383"/>
          <ac:picMkLst>
            <pc:docMk/>
            <pc:sldMk cId="454758745" sldId="554"/>
            <ac:picMk id="5" creationId="{CDC97E1A-EEE4-4E13-B32A-3C80346653AB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8:39:43.305" v="1385"/>
          <ac:picMkLst>
            <pc:docMk/>
            <pc:sldMk cId="454758745" sldId="554"/>
            <ac:picMk id="7" creationId="{EF9A1C01-49B1-4C2C-B9F4-8A6657952F1D}"/>
          </ac:picMkLst>
        </pc:picChg>
        <pc:picChg chg="add mod ord">
          <ac:chgData name="Jan Hanc" userId="S::jan.hanc@jit.team::38ec1a13-4c1e-46a7-96fe-2094a9ecde2c" providerId="AD" clId="Web-{150C2EAA-908F-BDA4-879C-7D6BD6DE5040}" dt="2019-11-15T08:41:44.462" v="1398" actId="1076"/>
          <ac:picMkLst>
            <pc:docMk/>
            <pc:sldMk cId="454758745" sldId="554"/>
            <ac:picMk id="9" creationId="{14D0416A-2FB9-4413-9DF0-B696EB8EF794}"/>
          </ac:picMkLst>
        </pc:picChg>
      </pc:sldChg>
      <pc:sldChg chg="addSp delSp modSp new addAnim modAnim">
        <pc:chgData name="Jan Hanc" userId="S::jan.hanc@jit.team::38ec1a13-4c1e-46a7-96fe-2094a9ecde2c" providerId="AD" clId="Web-{150C2EAA-908F-BDA4-879C-7D6BD6DE5040}" dt="2019-11-15T09:06:11.370" v="1721" actId="20577"/>
        <pc:sldMkLst>
          <pc:docMk/>
          <pc:sldMk cId="1945096620" sldId="555"/>
        </pc:sldMkLst>
        <pc:spChg chg="mod">
          <ac:chgData name="Jan Hanc" userId="S::jan.hanc@jit.team::38ec1a13-4c1e-46a7-96fe-2094a9ecde2c" providerId="AD" clId="Web-{150C2EAA-908F-BDA4-879C-7D6BD6DE5040}" dt="2019-11-15T09:06:11.370" v="1721" actId="20577"/>
          <ac:spMkLst>
            <pc:docMk/>
            <pc:sldMk cId="1945096620" sldId="555"/>
            <ac:spMk id="3" creationId="{BDF35F91-71F9-4247-91AD-D0721315BDB6}"/>
          </ac:spMkLst>
        </pc:spChg>
        <pc:spChg chg="mod">
          <ac:chgData name="Jan Hanc" userId="S::jan.hanc@jit.team::38ec1a13-4c1e-46a7-96fe-2094a9ecde2c" providerId="AD" clId="Web-{150C2EAA-908F-BDA4-879C-7D6BD6DE5040}" dt="2019-11-15T08:55:16.672" v="1645" actId="20577"/>
          <ac:spMkLst>
            <pc:docMk/>
            <pc:sldMk cId="1945096620" sldId="555"/>
            <ac:spMk id="4" creationId="{52F75402-0C31-4F40-A0E4-77696B738865}"/>
          </ac:spMkLst>
        </pc:spChg>
        <pc:spChg chg="del">
          <ac:chgData name="Jan Hanc" userId="S::jan.hanc@jit.team::38ec1a13-4c1e-46a7-96fe-2094a9ecde2c" providerId="AD" clId="Web-{150C2EAA-908F-BDA4-879C-7D6BD6DE5040}" dt="2019-11-15T08:53:00.937" v="1629"/>
          <ac:spMkLst>
            <pc:docMk/>
            <pc:sldMk cId="1945096620" sldId="555"/>
            <ac:spMk id="5" creationId="{4B93BCA5-6056-4B2A-B64C-C5F9F9D9CB5F}"/>
          </ac:spMkLst>
        </pc:spChg>
        <pc:picChg chg="add mod ord">
          <ac:chgData name="Jan Hanc" userId="S::jan.hanc@jit.team::38ec1a13-4c1e-46a7-96fe-2094a9ecde2c" providerId="AD" clId="Web-{150C2EAA-908F-BDA4-879C-7D6BD6DE5040}" dt="2019-11-15T08:53:09.140" v="1631" actId="14100"/>
          <ac:picMkLst>
            <pc:docMk/>
            <pc:sldMk cId="1945096620" sldId="555"/>
            <ac:picMk id="6" creationId="{0A6C3C41-6D26-4B28-937B-C53597CEA234}"/>
          </ac:picMkLst>
        </pc:picChg>
        <pc:picChg chg="add del mod">
          <ac:chgData name="Jan Hanc" userId="S::jan.hanc@jit.team::38ec1a13-4c1e-46a7-96fe-2094a9ecde2c" providerId="AD" clId="Web-{150C2EAA-908F-BDA4-879C-7D6BD6DE5040}" dt="2019-11-15T08:54:55.938" v="1638"/>
          <ac:picMkLst>
            <pc:docMk/>
            <pc:sldMk cId="1945096620" sldId="555"/>
            <ac:picMk id="8" creationId="{40266AD5-ADCA-4B35-98D2-7F0FF449F594}"/>
          </ac:picMkLst>
        </pc:picChg>
      </pc:sldChg>
      <pc:sldChg chg="addSp delSp modSp new modNotes">
        <pc:chgData name="Jan Hanc" userId="S::jan.hanc@jit.team::38ec1a13-4c1e-46a7-96fe-2094a9ecde2c" providerId="AD" clId="Web-{150C2EAA-908F-BDA4-879C-7D6BD6DE5040}" dt="2019-11-15T09:19:41.451" v="1960" actId="14100"/>
        <pc:sldMkLst>
          <pc:docMk/>
          <pc:sldMk cId="3290736546" sldId="561"/>
        </pc:sldMkLst>
        <pc:spChg chg="mod">
          <ac:chgData name="Jan Hanc" userId="S::jan.hanc@jit.team::38ec1a13-4c1e-46a7-96fe-2094a9ecde2c" providerId="AD" clId="Web-{150C2EAA-908F-BDA4-879C-7D6BD6DE5040}" dt="2019-11-15T08:59:32.993" v="1650" actId="20577"/>
          <ac:spMkLst>
            <pc:docMk/>
            <pc:sldMk cId="3290736546" sldId="561"/>
            <ac:spMk id="3" creationId="{6BCCD777-B0B5-4DCF-87D7-0A97DFE257EC}"/>
          </ac:spMkLst>
        </pc:spChg>
        <pc:spChg chg="mod">
          <ac:chgData name="Jan Hanc" userId="S::jan.hanc@jit.team::38ec1a13-4c1e-46a7-96fe-2094a9ecde2c" providerId="AD" clId="Web-{150C2EAA-908F-BDA4-879C-7D6BD6DE5040}" dt="2019-11-15T09:17:42.654" v="1953" actId="20577"/>
          <ac:spMkLst>
            <pc:docMk/>
            <pc:sldMk cId="3290736546" sldId="561"/>
            <ac:spMk id="4" creationId="{533FCADA-3390-4D2E-9D94-420EEDE0D1BF}"/>
          </ac:spMkLst>
        </pc:spChg>
        <pc:spChg chg="del">
          <ac:chgData name="Jan Hanc" userId="S::jan.hanc@jit.team::38ec1a13-4c1e-46a7-96fe-2094a9ecde2c" providerId="AD" clId="Web-{150C2EAA-908F-BDA4-879C-7D6BD6DE5040}" dt="2019-11-15T09:01:32.603" v="1668"/>
          <ac:spMkLst>
            <pc:docMk/>
            <pc:sldMk cId="3290736546" sldId="561"/>
            <ac:spMk id="5" creationId="{910A6491-5A1B-47B4-8E5D-7E03FDB32FEA}"/>
          </ac:spMkLst>
        </pc:spChg>
        <pc:spChg chg="add del mod">
          <ac:chgData name="Jan Hanc" userId="S::jan.hanc@jit.team::38ec1a13-4c1e-46a7-96fe-2094a9ecde2c" providerId="AD" clId="Web-{150C2EAA-908F-BDA4-879C-7D6BD6DE5040}" dt="2019-11-15T09:17:00.232" v="1937"/>
          <ac:spMkLst>
            <pc:docMk/>
            <pc:sldMk cId="3290736546" sldId="561"/>
            <ac:spMk id="9" creationId="{7F981C12-AF65-46DC-A038-2E87A5E9489E}"/>
          </ac:spMkLst>
        </pc:spChg>
        <pc:picChg chg="add del mod ord">
          <ac:chgData name="Jan Hanc" userId="S::jan.hanc@jit.team::38ec1a13-4c1e-46a7-96fe-2094a9ecde2c" providerId="AD" clId="Web-{150C2EAA-908F-BDA4-879C-7D6BD6DE5040}" dt="2019-11-15T09:16:59.622" v="1936"/>
          <ac:picMkLst>
            <pc:docMk/>
            <pc:sldMk cId="3290736546" sldId="561"/>
            <ac:picMk id="6" creationId="{7DFDF267-9FDB-4CF3-9C98-68A4CE0F7518}"/>
          </ac:picMkLst>
        </pc:picChg>
        <pc:picChg chg="add mod ord">
          <ac:chgData name="Jan Hanc" userId="S::jan.hanc@jit.team::38ec1a13-4c1e-46a7-96fe-2094a9ecde2c" providerId="AD" clId="Web-{150C2EAA-908F-BDA4-879C-7D6BD6DE5040}" dt="2019-11-15T09:19:41.451" v="1960" actId="14100"/>
          <ac:picMkLst>
            <pc:docMk/>
            <pc:sldMk cId="3290736546" sldId="561"/>
            <ac:picMk id="10" creationId="{338E9E03-522B-4108-AFE6-C3FAB33DCA73}"/>
          </ac:picMkLst>
        </pc:picChg>
      </pc:sldChg>
      <pc:sldChg chg="addSp delSp modSp new">
        <pc:chgData name="Jan Hanc" userId="S::jan.hanc@jit.team::38ec1a13-4c1e-46a7-96fe-2094a9ecde2c" providerId="AD" clId="Web-{150C2EAA-908F-BDA4-879C-7D6BD6DE5040}" dt="2019-11-15T09:19:06.951" v="1958" actId="1076"/>
        <pc:sldMkLst>
          <pc:docMk/>
          <pc:sldMk cId="3415213018" sldId="562"/>
        </pc:sldMkLst>
        <pc:spChg chg="mod">
          <ac:chgData name="Jan Hanc" userId="S::jan.hanc@jit.team::38ec1a13-4c1e-46a7-96fe-2094a9ecde2c" providerId="AD" clId="Web-{150C2EAA-908F-BDA4-879C-7D6BD6DE5040}" dt="2019-11-15T09:02:10.197" v="1671" actId="20577"/>
          <ac:spMkLst>
            <pc:docMk/>
            <pc:sldMk cId="3415213018" sldId="562"/>
            <ac:spMk id="3" creationId="{581CF5BA-C52E-4823-8998-67C3DEB243FC}"/>
          </ac:spMkLst>
        </pc:spChg>
        <pc:spChg chg="mod">
          <ac:chgData name="Jan Hanc" userId="S::jan.hanc@jit.team::38ec1a13-4c1e-46a7-96fe-2094a9ecde2c" providerId="AD" clId="Web-{150C2EAA-908F-BDA4-879C-7D6BD6DE5040}" dt="2019-11-15T09:11:30.809" v="1805" actId="14100"/>
          <ac:spMkLst>
            <pc:docMk/>
            <pc:sldMk cId="3415213018" sldId="562"/>
            <ac:spMk id="4" creationId="{51818710-6A74-408E-A048-DA777FF15E10}"/>
          </ac:spMkLst>
        </pc:spChg>
        <pc:spChg chg="del">
          <ac:chgData name="Jan Hanc" userId="S::jan.hanc@jit.team::38ec1a13-4c1e-46a7-96fe-2094a9ecde2c" providerId="AD" clId="Web-{150C2EAA-908F-BDA4-879C-7D6BD6DE5040}" dt="2019-11-15T09:05:03.698" v="1718"/>
          <ac:spMkLst>
            <pc:docMk/>
            <pc:sldMk cId="3415213018" sldId="562"/>
            <ac:spMk id="5" creationId="{2418D8BD-48DF-467D-B163-8BBCEB112072}"/>
          </ac:spMkLst>
        </pc:spChg>
        <pc:spChg chg="add del mod">
          <ac:chgData name="Jan Hanc" userId="S::jan.hanc@jit.team::38ec1a13-4c1e-46a7-96fe-2094a9ecde2c" providerId="AD" clId="Web-{150C2EAA-908F-BDA4-879C-7D6BD6DE5040}" dt="2019-11-15T09:11:01.011" v="1794"/>
          <ac:spMkLst>
            <pc:docMk/>
            <pc:sldMk cId="3415213018" sldId="562"/>
            <ac:spMk id="9" creationId="{DCE525F7-CA54-4F33-87C2-3D5A91471844}"/>
          </ac:spMkLst>
        </pc:spChg>
        <pc:spChg chg="add del mod">
          <ac:chgData name="Jan Hanc" userId="S::jan.hanc@jit.team::38ec1a13-4c1e-46a7-96fe-2094a9ecde2c" providerId="AD" clId="Web-{150C2EAA-908F-BDA4-879C-7D6BD6DE5040}" dt="2019-11-15T09:19:00.279" v="1955"/>
          <ac:spMkLst>
            <pc:docMk/>
            <pc:sldMk cId="3415213018" sldId="562"/>
            <ac:spMk id="13" creationId="{91525FC5-D399-4466-8399-CE0225879994}"/>
          </ac:spMkLst>
        </pc:spChg>
        <pc:picChg chg="add del mod ord">
          <ac:chgData name="Jan Hanc" userId="S::jan.hanc@jit.team::38ec1a13-4c1e-46a7-96fe-2094a9ecde2c" providerId="AD" clId="Web-{150C2EAA-908F-BDA4-879C-7D6BD6DE5040}" dt="2019-11-15T09:10:58.324" v="1793"/>
          <ac:picMkLst>
            <pc:docMk/>
            <pc:sldMk cId="3415213018" sldId="562"/>
            <ac:picMk id="6" creationId="{2215BC62-D94C-4D36-BBC3-2F997870CEA4}"/>
          </ac:picMkLst>
        </pc:picChg>
        <pc:picChg chg="add del mod ord">
          <ac:chgData name="Jan Hanc" userId="S::jan.hanc@jit.team::38ec1a13-4c1e-46a7-96fe-2094a9ecde2c" providerId="AD" clId="Web-{150C2EAA-908F-BDA4-879C-7D6BD6DE5040}" dt="2019-11-15T09:18:57.873" v="1954"/>
          <ac:picMkLst>
            <pc:docMk/>
            <pc:sldMk cId="3415213018" sldId="562"/>
            <ac:picMk id="10" creationId="{15DF5DD5-146C-4666-9F9F-6022A8DCE981}"/>
          </ac:picMkLst>
        </pc:picChg>
        <pc:picChg chg="add mod ord">
          <ac:chgData name="Jan Hanc" userId="S::jan.hanc@jit.team::38ec1a13-4c1e-46a7-96fe-2094a9ecde2c" providerId="AD" clId="Web-{150C2EAA-908F-BDA4-879C-7D6BD6DE5040}" dt="2019-11-15T09:19:06.951" v="1958" actId="1076"/>
          <ac:picMkLst>
            <pc:docMk/>
            <pc:sldMk cId="3415213018" sldId="562"/>
            <ac:picMk id="14" creationId="{8BC682F1-D7C4-4EC1-BB1B-E54C5BA2E2A9}"/>
          </ac:picMkLst>
        </pc:picChg>
      </pc:sldChg>
    </pc:docChg>
  </pc:docChgLst>
  <pc:docChgLst>
    <pc:chgData name="Jan Hanc" userId="S::jan.hanc@jit.team::38ec1a13-4c1e-46a7-96fe-2094a9ecde2c" providerId="AD" clId="Web-{40C51E40-3575-6533-E88B-9F13DFEB13F4}"/>
    <pc:docChg chg="addSld modSld modSection">
      <pc:chgData name="Jan Hanc" userId="S::jan.hanc@jit.team::38ec1a13-4c1e-46a7-96fe-2094a9ecde2c" providerId="AD" clId="Web-{40C51E40-3575-6533-E88B-9F13DFEB13F4}" dt="2019-11-15T15:57:48.371" v="446"/>
      <pc:docMkLst>
        <pc:docMk/>
      </pc:docMkLst>
      <pc:sldChg chg="addSp delSp modSp new">
        <pc:chgData name="Jan Hanc" userId="S::jan.hanc@jit.team::38ec1a13-4c1e-46a7-96fe-2094a9ecde2c" providerId="AD" clId="Web-{40C51E40-3575-6533-E88B-9F13DFEB13F4}" dt="2019-11-15T12:37:26.605" v="50" actId="1076"/>
        <pc:sldMkLst>
          <pc:docMk/>
          <pc:sldMk cId="841711629" sldId="565"/>
        </pc:sldMkLst>
        <pc:spChg chg="mod">
          <ac:chgData name="Jan Hanc" userId="S::jan.hanc@jit.team::38ec1a13-4c1e-46a7-96fe-2094a9ecde2c" providerId="AD" clId="Web-{40C51E40-3575-6533-E88B-9F13DFEB13F4}" dt="2019-11-15T12:28:05.696" v="31" actId="20577"/>
          <ac:spMkLst>
            <pc:docMk/>
            <pc:sldMk cId="841711629" sldId="565"/>
            <ac:spMk id="3" creationId="{C40E6BF6-C7F1-48AD-B849-0ECD099F67A2}"/>
          </ac:spMkLst>
        </pc:spChg>
        <pc:spChg chg="del mod">
          <ac:chgData name="Jan Hanc" userId="S::jan.hanc@jit.team::38ec1a13-4c1e-46a7-96fe-2094a9ecde2c" providerId="AD" clId="Web-{40C51E40-3575-6533-E88B-9F13DFEB13F4}" dt="2019-11-15T12:36:58.292" v="46"/>
          <ac:spMkLst>
            <pc:docMk/>
            <pc:sldMk cId="841711629" sldId="565"/>
            <ac:spMk id="4" creationId="{7832D802-C7FD-4435-B7B9-DE6831503753}"/>
          </ac:spMkLst>
        </pc:spChg>
        <pc:picChg chg="add mod ord">
          <ac:chgData name="Jan Hanc" userId="S::jan.hanc@jit.team::38ec1a13-4c1e-46a7-96fe-2094a9ecde2c" providerId="AD" clId="Web-{40C51E40-3575-6533-E88B-9F13DFEB13F4}" dt="2019-11-15T12:37:26.605" v="50" actId="1076"/>
          <ac:picMkLst>
            <pc:docMk/>
            <pc:sldMk cId="841711629" sldId="565"/>
            <ac:picMk id="5" creationId="{09903630-1B0E-4E66-B6AE-59C349272E1D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2:51:18.123" v="60" actId="1076"/>
        <pc:sldMkLst>
          <pc:docMk/>
          <pc:sldMk cId="1063671897" sldId="566"/>
        </pc:sldMkLst>
        <pc:spChg chg="mod">
          <ac:chgData name="Jan Hanc" userId="S::jan.hanc@jit.team::38ec1a13-4c1e-46a7-96fe-2094a9ecde2c" providerId="AD" clId="Web-{40C51E40-3575-6533-E88B-9F13DFEB13F4}" dt="2019-11-15T12:50:40.983" v="55" actId="20577"/>
          <ac:spMkLst>
            <pc:docMk/>
            <pc:sldMk cId="1063671897" sldId="566"/>
            <ac:spMk id="3" creationId="{ED204595-2FB3-4F49-A9EA-F161538FD7A9}"/>
          </ac:spMkLst>
        </pc:spChg>
        <pc:spChg chg="add del">
          <ac:chgData name="Jan Hanc" userId="S::jan.hanc@jit.team::38ec1a13-4c1e-46a7-96fe-2094a9ecde2c" providerId="AD" clId="Web-{40C51E40-3575-6533-E88B-9F13DFEB13F4}" dt="2019-11-15T12:51:11.670" v="58"/>
          <ac:spMkLst>
            <pc:docMk/>
            <pc:sldMk cId="1063671897" sldId="566"/>
            <ac:spMk id="4" creationId="{56E3633A-DC92-4BBD-979D-CA618EDE655B}"/>
          </ac:spMkLst>
        </pc:spChg>
        <pc:picChg chg="add del mod ord">
          <ac:chgData name="Jan Hanc" userId="S::jan.hanc@jit.team::38ec1a13-4c1e-46a7-96fe-2094a9ecde2c" providerId="AD" clId="Web-{40C51E40-3575-6533-E88B-9F13DFEB13F4}" dt="2019-11-15T12:50:47.436" v="57"/>
          <ac:picMkLst>
            <pc:docMk/>
            <pc:sldMk cId="1063671897" sldId="566"/>
            <ac:picMk id="5" creationId="{EE55E491-14E4-40A5-9C95-038B5E3F9D66}"/>
          </ac:picMkLst>
        </pc:picChg>
        <pc:picChg chg="add mod ord">
          <ac:chgData name="Jan Hanc" userId="S::jan.hanc@jit.team::38ec1a13-4c1e-46a7-96fe-2094a9ecde2c" providerId="AD" clId="Web-{40C51E40-3575-6533-E88B-9F13DFEB13F4}" dt="2019-11-15T12:51:18.123" v="60" actId="1076"/>
          <ac:picMkLst>
            <pc:docMk/>
            <pc:sldMk cId="1063671897" sldId="566"/>
            <ac:picMk id="7" creationId="{A89552DA-9DBB-412F-8B78-0C02933E7DDB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32:53.957" v="73" actId="1076"/>
        <pc:sldMkLst>
          <pc:docMk/>
          <pc:sldMk cId="3108279254" sldId="567"/>
        </pc:sldMkLst>
        <pc:spChg chg="mod">
          <ac:chgData name="Jan Hanc" userId="S::jan.hanc@jit.team::38ec1a13-4c1e-46a7-96fe-2094a9ecde2c" providerId="AD" clId="Web-{40C51E40-3575-6533-E88B-9F13DFEB13F4}" dt="2019-11-15T13:00:00.453" v="70" actId="20577"/>
          <ac:spMkLst>
            <pc:docMk/>
            <pc:sldMk cId="3108279254" sldId="567"/>
            <ac:spMk id="3" creationId="{F25B0885-53ED-4C9E-9D3A-FA8356E3761F}"/>
          </ac:spMkLst>
        </pc:spChg>
        <pc:spChg chg="del">
          <ac:chgData name="Jan Hanc" userId="S::jan.hanc@jit.team::38ec1a13-4c1e-46a7-96fe-2094a9ecde2c" providerId="AD" clId="Web-{40C51E40-3575-6533-E88B-9F13DFEB13F4}" dt="2019-11-15T14:32:48.035" v="71"/>
          <ac:spMkLst>
            <pc:docMk/>
            <pc:sldMk cId="3108279254" sldId="567"/>
            <ac:spMk id="4" creationId="{F3D90010-54F0-4C5F-8D5B-22F95615980F}"/>
          </ac:spMkLst>
        </pc:spChg>
        <pc:picChg chg="add mod ord">
          <ac:chgData name="Jan Hanc" userId="S::jan.hanc@jit.team::38ec1a13-4c1e-46a7-96fe-2094a9ecde2c" providerId="AD" clId="Web-{40C51E40-3575-6533-E88B-9F13DFEB13F4}" dt="2019-11-15T14:32:53.957" v="73" actId="1076"/>
          <ac:picMkLst>
            <pc:docMk/>
            <pc:sldMk cId="3108279254" sldId="567"/>
            <ac:picMk id="5" creationId="{0D23DDEF-BCCA-45B7-92FC-E710FADD669E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37:19.726" v="94" actId="1076"/>
        <pc:sldMkLst>
          <pc:docMk/>
          <pc:sldMk cId="479423924" sldId="568"/>
        </pc:sldMkLst>
        <pc:spChg chg="mod">
          <ac:chgData name="Jan Hanc" userId="S::jan.hanc@jit.team::38ec1a13-4c1e-46a7-96fe-2094a9ecde2c" providerId="AD" clId="Web-{40C51E40-3575-6533-E88B-9F13DFEB13F4}" dt="2019-11-15T14:34:23.317" v="83" actId="20577"/>
          <ac:spMkLst>
            <pc:docMk/>
            <pc:sldMk cId="479423924" sldId="568"/>
            <ac:spMk id="3" creationId="{81E8CCB5-9D44-4070-A027-10445ADFAA03}"/>
          </ac:spMkLst>
        </pc:spChg>
        <pc:spChg chg="add del">
          <ac:chgData name="Jan Hanc" userId="S::jan.hanc@jit.team::38ec1a13-4c1e-46a7-96fe-2094a9ecde2c" providerId="AD" clId="Web-{40C51E40-3575-6533-E88B-9F13DFEB13F4}" dt="2019-11-15T14:36:56.257" v="92"/>
          <ac:spMkLst>
            <pc:docMk/>
            <pc:sldMk cId="479423924" sldId="568"/>
            <ac:spMk id="4" creationId="{54B82306-5527-48C3-8749-8FD592F15DA5}"/>
          </ac:spMkLst>
        </pc:spChg>
        <pc:picChg chg="add del mod ord">
          <ac:chgData name="Jan Hanc" userId="S::jan.hanc@jit.team::38ec1a13-4c1e-46a7-96fe-2094a9ecde2c" providerId="AD" clId="Web-{40C51E40-3575-6533-E88B-9F13DFEB13F4}" dt="2019-11-15T14:36:52.022" v="91"/>
          <ac:picMkLst>
            <pc:docMk/>
            <pc:sldMk cId="479423924" sldId="568"/>
            <ac:picMk id="5" creationId="{46F2B59B-C1E2-42F0-BCFB-31E6375E54CB}"/>
          </ac:picMkLst>
        </pc:picChg>
        <pc:picChg chg="add mod ord">
          <ac:chgData name="Jan Hanc" userId="S::jan.hanc@jit.team::38ec1a13-4c1e-46a7-96fe-2094a9ecde2c" providerId="AD" clId="Web-{40C51E40-3575-6533-E88B-9F13DFEB13F4}" dt="2019-11-15T14:37:19.726" v="94" actId="1076"/>
          <ac:picMkLst>
            <pc:docMk/>
            <pc:sldMk cId="479423924" sldId="568"/>
            <ac:picMk id="7" creationId="{DE057178-3F64-4CF6-85D3-A45080744697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4:49:05.311" v="116" actId="14100"/>
        <pc:sldMkLst>
          <pc:docMk/>
          <pc:sldMk cId="4052819423" sldId="569"/>
        </pc:sldMkLst>
        <pc:spChg chg="mod">
          <ac:chgData name="Jan Hanc" userId="S::jan.hanc@jit.team::38ec1a13-4c1e-46a7-96fe-2094a9ecde2c" providerId="AD" clId="Web-{40C51E40-3575-6533-E88B-9F13DFEB13F4}" dt="2019-11-15T14:42:08.869" v="106" actId="20577"/>
          <ac:spMkLst>
            <pc:docMk/>
            <pc:sldMk cId="4052819423" sldId="569"/>
            <ac:spMk id="3" creationId="{D22C8491-3669-4649-950B-E1EF39CBA5B0}"/>
          </ac:spMkLst>
        </pc:spChg>
        <pc:spChg chg="del">
          <ac:chgData name="Jan Hanc" userId="S::jan.hanc@jit.team::38ec1a13-4c1e-46a7-96fe-2094a9ecde2c" providerId="AD" clId="Web-{40C51E40-3575-6533-E88B-9F13DFEB13F4}" dt="2019-11-15T14:46:22.731" v="107"/>
          <ac:spMkLst>
            <pc:docMk/>
            <pc:sldMk cId="4052819423" sldId="569"/>
            <ac:spMk id="4" creationId="{32B1A78F-4CFB-4CED-8B1B-D822F486D98E}"/>
          </ac:spMkLst>
        </pc:spChg>
        <pc:spChg chg="add del mod">
          <ac:chgData name="Jan Hanc" userId="S::jan.hanc@jit.team::38ec1a13-4c1e-46a7-96fe-2094a9ecde2c" providerId="AD" clId="Web-{40C51E40-3575-6533-E88B-9F13DFEB13F4}" dt="2019-11-15T14:47:01.060" v="110"/>
          <ac:spMkLst>
            <pc:docMk/>
            <pc:sldMk cId="4052819423" sldId="569"/>
            <ac:spMk id="8" creationId="{258C21B9-7764-42CF-868B-C7DC2FD021CD}"/>
          </ac:spMkLst>
        </pc:spChg>
        <pc:picChg chg="add del mod ord">
          <ac:chgData name="Jan Hanc" userId="S::jan.hanc@jit.team::38ec1a13-4c1e-46a7-96fe-2094a9ecde2c" providerId="AD" clId="Web-{40C51E40-3575-6533-E88B-9F13DFEB13F4}" dt="2019-11-15T14:46:44.028" v="109"/>
          <ac:picMkLst>
            <pc:docMk/>
            <pc:sldMk cId="4052819423" sldId="569"/>
            <ac:picMk id="5" creationId="{A3980F37-D9DF-4402-AE5B-037515D0FC66}"/>
          </ac:picMkLst>
        </pc:picChg>
        <pc:picChg chg="add mod ord">
          <ac:chgData name="Jan Hanc" userId="S::jan.hanc@jit.team::38ec1a13-4c1e-46a7-96fe-2094a9ecde2c" providerId="AD" clId="Web-{40C51E40-3575-6533-E88B-9F13DFEB13F4}" dt="2019-11-15T14:49:05.311" v="116" actId="14100"/>
          <ac:picMkLst>
            <pc:docMk/>
            <pc:sldMk cId="4052819423" sldId="569"/>
            <ac:picMk id="9" creationId="{D5E6CF1E-C3A4-445A-BDC0-B6C0D07A09E2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4:58:27.755" v="240"/>
        <pc:sldMkLst>
          <pc:docMk/>
          <pc:sldMk cId="4005794287" sldId="570"/>
        </pc:sldMkLst>
        <pc:spChg chg="mod">
          <ac:chgData name="Jan Hanc" userId="S::jan.hanc@jit.team::38ec1a13-4c1e-46a7-96fe-2094a9ecde2c" providerId="AD" clId="Web-{40C51E40-3575-6533-E88B-9F13DFEB13F4}" dt="2019-11-15T14:52:22.923" v="139" actId="20577"/>
          <ac:spMkLst>
            <pc:docMk/>
            <pc:sldMk cId="4005794287" sldId="570"/>
            <ac:spMk id="3" creationId="{8F0C9DB0-3286-4678-9D48-43B2CDA8E942}"/>
          </ac:spMkLst>
        </pc:spChg>
        <pc:spChg chg="del mod">
          <ac:chgData name="Jan Hanc" userId="S::jan.hanc@jit.team::38ec1a13-4c1e-46a7-96fe-2094a9ecde2c" providerId="AD" clId="Web-{40C51E40-3575-6533-E88B-9F13DFEB13F4}" dt="2019-11-15T14:55:17.065" v="166"/>
          <ac:spMkLst>
            <pc:docMk/>
            <pc:sldMk cId="4005794287" sldId="570"/>
            <ac:spMk id="4" creationId="{412C0356-3BA8-4517-82C4-378B2B2CE558}"/>
          </ac:spMkLst>
        </pc:spChg>
        <pc:spChg chg="del">
          <ac:chgData name="Jan Hanc" userId="S::jan.hanc@jit.team::38ec1a13-4c1e-46a7-96fe-2094a9ecde2c" providerId="AD" clId="Web-{40C51E40-3575-6533-E88B-9F13DFEB13F4}" dt="2019-11-15T14:54:31.080" v="140"/>
          <ac:spMkLst>
            <pc:docMk/>
            <pc:sldMk cId="4005794287" sldId="570"/>
            <ac:spMk id="5" creationId="{CC10418F-AA6F-4646-A9A5-8567C2FB4808}"/>
          </ac:spMkLst>
        </pc:spChg>
        <pc:picChg chg="add mod ord">
          <ac:chgData name="Jan Hanc" userId="S::jan.hanc@jit.team::38ec1a13-4c1e-46a7-96fe-2094a9ecde2c" providerId="AD" clId="Web-{40C51E40-3575-6533-E88B-9F13DFEB13F4}" dt="2019-11-15T14:55:14.316" v="165" actId="1076"/>
          <ac:picMkLst>
            <pc:docMk/>
            <pc:sldMk cId="4005794287" sldId="570"/>
            <ac:picMk id="6" creationId="{DC3C6B9B-ABA8-47A8-A90E-9C0773BB2433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4:58:37.364" v="254"/>
        <pc:sldMkLst>
          <pc:docMk/>
          <pc:sldMk cId="3044415544" sldId="571"/>
        </pc:sldMkLst>
        <pc:spChg chg="mod">
          <ac:chgData name="Jan Hanc" userId="S::jan.hanc@jit.team::38ec1a13-4c1e-46a7-96fe-2094a9ecde2c" providerId="AD" clId="Web-{40C51E40-3575-6533-E88B-9F13DFEB13F4}" dt="2019-11-15T14:55:29.206" v="169" actId="20577"/>
          <ac:spMkLst>
            <pc:docMk/>
            <pc:sldMk cId="3044415544" sldId="571"/>
            <ac:spMk id="3" creationId="{2021982F-C0AB-4780-A434-44DC210689B5}"/>
          </ac:spMkLst>
        </pc:spChg>
        <pc:spChg chg="del">
          <ac:chgData name="Jan Hanc" userId="S::jan.hanc@jit.team::38ec1a13-4c1e-46a7-96fe-2094a9ecde2c" providerId="AD" clId="Web-{40C51E40-3575-6533-E88B-9F13DFEB13F4}" dt="2019-11-15T14:57:07.691" v="174"/>
          <ac:spMkLst>
            <pc:docMk/>
            <pc:sldMk cId="3044415544" sldId="571"/>
            <ac:spMk id="4" creationId="{639EEB44-F45E-464B-B6E3-6375EF869069}"/>
          </ac:spMkLst>
        </pc:spChg>
        <pc:spChg chg="del">
          <ac:chgData name="Jan Hanc" userId="S::jan.hanc@jit.team::38ec1a13-4c1e-46a7-96fe-2094a9ecde2c" providerId="AD" clId="Web-{40C51E40-3575-6533-E88B-9F13DFEB13F4}" dt="2019-11-15T14:56:42.222" v="170"/>
          <ac:spMkLst>
            <pc:docMk/>
            <pc:sldMk cId="3044415544" sldId="571"/>
            <ac:spMk id="5" creationId="{C9D526FF-E9C3-418E-8176-9F5D7FFB376F}"/>
          </ac:spMkLst>
        </pc:spChg>
        <pc:picChg chg="add mod ord">
          <ac:chgData name="Jan Hanc" userId="S::jan.hanc@jit.team::38ec1a13-4c1e-46a7-96fe-2094a9ecde2c" providerId="AD" clId="Web-{40C51E40-3575-6533-E88B-9F13DFEB13F4}" dt="2019-11-15T14:57:30.957" v="180" actId="1076"/>
          <ac:picMkLst>
            <pc:docMk/>
            <pc:sldMk cId="3044415544" sldId="571"/>
            <ac:picMk id="6" creationId="{9CEE227A-1665-4CD3-995D-6612C620A243}"/>
          </ac:picMkLst>
        </pc:picChg>
      </pc:sldChg>
      <pc:sldChg chg="addSp delSp modSp new modNotes">
        <pc:chgData name="Jan Hanc" userId="S::jan.hanc@jit.team::38ec1a13-4c1e-46a7-96fe-2094a9ecde2c" providerId="AD" clId="Web-{40C51E40-3575-6533-E88B-9F13DFEB13F4}" dt="2019-11-15T15:14:10.437" v="349"/>
        <pc:sldMkLst>
          <pc:docMk/>
          <pc:sldMk cId="3710856831" sldId="572"/>
        </pc:sldMkLst>
        <pc:spChg chg="mod">
          <ac:chgData name="Jan Hanc" userId="S::jan.hanc@jit.team::38ec1a13-4c1e-46a7-96fe-2094a9ecde2c" providerId="AD" clId="Web-{40C51E40-3575-6533-E88B-9F13DFEB13F4}" dt="2019-11-15T15:04:37.306" v="264" actId="20577"/>
          <ac:spMkLst>
            <pc:docMk/>
            <pc:sldMk cId="3710856831" sldId="572"/>
            <ac:spMk id="3" creationId="{E7AA8232-1AC9-433B-B5AF-D4E6B8434596}"/>
          </ac:spMkLst>
        </pc:spChg>
        <pc:spChg chg="del">
          <ac:chgData name="Jan Hanc" userId="S::jan.hanc@jit.team::38ec1a13-4c1e-46a7-96fe-2094a9ecde2c" providerId="AD" clId="Web-{40C51E40-3575-6533-E88B-9F13DFEB13F4}" dt="2019-11-15T15:10:13.356" v="270"/>
          <ac:spMkLst>
            <pc:docMk/>
            <pc:sldMk cId="3710856831" sldId="572"/>
            <ac:spMk id="4" creationId="{3A2576D8-627A-49DA-A8C3-AD2D9F1D568F}"/>
          </ac:spMkLst>
        </pc:spChg>
        <pc:spChg chg="del mod">
          <ac:chgData name="Jan Hanc" userId="S::jan.hanc@jit.team::38ec1a13-4c1e-46a7-96fe-2094a9ecde2c" providerId="AD" clId="Web-{40C51E40-3575-6533-E88B-9F13DFEB13F4}" dt="2019-11-15T15:08:22.667" v="267"/>
          <ac:spMkLst>
            <pc:docMk/>
            <pc:sldMk cId="3710856831" sldId="572"/>
            <ac:spMk id="5" creationId="{B931C32B-203C-493E-B3A8-9E7FA0CC0163}"/>
          </ac:spMkLst>
        </pc:spChg>
        <pc:picChg chg="add mod ord">
          <ac:chgData name="Jan Hanc" userId="S::jan.hanc@jit.team::38ec1a13-4c1e-46a7-96fe-2094a9ecde2c" providerId="AD" clId="Web-{40C51E40-3575-6533-E88B-9F13DFEB13F4}" dt="2019-11-15T15:10:32.059" v="274" actId="1076"/>
          <ac:picMkLst>
            <pc:docMk/>
            <pc:sldMk cId="3710856831" sldId="572"/>
            <ac:picMk id="6" creationId="{5AE58A78-DBC5-46B7-B535-398DB0978172}"/>
          </ac:picMkLst>
        </pc:picChg>
        <pc:picChg chg="add mod ord">
          <ac:chgData name="Jan Hanc" userId="S::jan.hanc@jit.team::38ec1a13-4c1e-46a7-96fe-2094a9ecde2c" providerId="AD" clId="Web-{40C51E40-3575-6533-E88B-9F13DFEB13F4}" dt="2019-11-15T15:13:02.514" v="296" actId="1076"/>
          <ac:picMkLst>
            <pc:docMk/>
            <pc:sldMk cId="3710856831" sldId="572"/>
            <ac:picMk id="8" creationId="{F10371CA-1DE2-4917-A5CA-3C552CA0FF35}"/>
          </ac:picMkLst>
        </pc:picChg>
        <pc:picChg chg="add del mod">
          <ac:chgData name="Jan Hanc" userId="S::jan.hanc@jit.team::38ec1a13-4c1e-46a7-96fe-2094a9ecde2c" providerId="AD" clId="Web-{40C51E40-3575-6533-E88B-9F13DFEB13F4}" dt="2019-11-15T15:11:12.372" v="280"/>
          <ac:picMkLst>
            <pc:docMk/>
            <pc:sldMk cId="3710856831" sldId="572"/>
            <ac:picMk id="10" creationId="{C8B1876D-E8F8-4AA9-A422-292EE7A0D6B9}"/>
          </ac:picMkLst>
        </pc:picChg>
        <pc:picChg chg="add del mod">
          <ac:chgData name="Jan Hanc" userId="S::jan.hanc@jit.team::38ec1a13-4c1e-46a7-96fe-2094a9ecde2c" providerId="AD" clId="Web-{40C51E40-3575-6533-E88B-9F13DFEB13F4}" dt="2019-11-15T15:12:30.639" v="292"/>
          <ac:picMkLst>
            <pc:docMk/>
            <pc:sldMk cId="3710856831" sldId="572"/>
            <ac:picMk id="12" creationId="{34142E12-D157-4094-9FE4-97F023576CD8}"/>
          </ac:picMkLst>
        </pc:picChg>
        <pc:picChg chg="add mod">
          <ac:chgData name="Jan Hanc" userId="S::jan.hanc@jit.team::38ec1a13-4c1e-46a7-96fe-2094a9ecde2c" providerId="AD" clId="Web-{40C51E40-3575-6533-E88B-9F13DFEB13F4}" dt="2019-11-15T15:13:08.061" v="297" actId="14100"/>
          <ac:picMkLst>
            <pc:docMk/>
            <pc:sldMk cId="3710856831" sldId="572"/>
            <ac:picMk id="14" creationId="{90E01893-B0BC-4DB5-8438-70F6E98DCAE8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22:07.551" v="370" actId="1076"/>
        <pc:sldMkLst>
          <pc:docMk/>
          <pc:sldMk cId="848353090" sldId="573"/>
        </pc:sldMkLst>
        <pc:spChg chg="mod">
          <ac:chgData name="Jan Hanc" userId="S::jan.hanc@jit.team::38ec1a13-4c1e-46a7-96fe-2094a9ecde2c" providerId="AD" clId="Web-{40C51E40-3575-6533-E88B-9F13DFEB13F4}" dt="2019-11-15T15:16:07.782" v="356" actId="20577"/>
          <ac:spMkLst>
            <pc:docMk/>
            <pc:sldMk cId="848353090" sldId="573"/>
            <ac:spMk id="3" creationId="{79A33082-0E82-4D01-92C5-2532DC6C16D4}"/>
          </ac:spMkLst>
        </pc:spChg>
        <pc:spChg chg="del mod">
          <ac:chgData name="Jan Hanc" userId="S::jan.hanc@jit.team::38ec1a13-4c1e-46a7-96fe-2094a9ecde2c" providerId="AD" clId="Web-{40C51E40-3575-6533-E88B-9F13DFEB13F4}" dt="2019-11-15T15:21:37.379" v="362"/>
          <ac:spMkLst>
            <pc:docMk/>
            <pc:sldMk cId="848353090" sldId="573"/>
            <ac:spMk id="4" creationId="{BB0BE17A-2D55-416B-B408-5ADE6E940745}"/>
          </ac:spMkLst>
        </pc:spChg>
        <pc:spChg chg="del">
          <ac:chgData name="Jan Hanc" userId="S::jan.hanc@jit.team::38ec1a13-4c1e-46a7-96fe-2094a9ecde2c" providerId="AD" clId="Web-{40C51E40-3575-6533-E88B-9F13DFEB13F4}" dt="2019-11-15T15:22:00.739" v="368"/>
          <ac:spMkLst>
            <pc:docMk/>
            <pc:sldMk cId="848353090" sldId="573"/>
            <ac:spMk id="5" creationId="{D7FB8C87-164D-41D6-8CB2-ABF2F5BA6CD9}"/>
          </ac:spMkLst>
        </pc:spChg>
        <pc:picChg chg="add mod ord">
          <ac:chgData name="Jan Hanc" userId="S::jan.hanc@jit.team::38ec1a13-4c1e-46a7-96fe-2094a9ecde2c" providerId="AD" clId="Web-{40C51E40-3575-6533-E88B-9F13DFEB13F4}" dt="2019-11-15T15:22:07.551" v="370" actId="1076"/>
          <ac:picMkLst>
            <pc:docMk/>
            <pc:sldMk cId="848353090" sldId="573"/>
            <ac:picMk id="6" creationId="{AD0B9C79-2221-4ACC-8EB4-6F7D60E56139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35:05.872" v="383"/>
        <pc:sldMkLst>
          <pc:docMk/>
          <pc:sldMk cId="2806475732" sldId="574"/>
        </pc:sldMkLst>
        <pc:spChg chg="mod">
          <ac:chgData name="Jan Hanc" userId="S::jan.hanc@jit.team::38ec1a13-4c1e-46a7-96fe-2094a9ecde2c" providerId="AD" clId="Web-{40C51E40-3575-6533-E88B-9F13DFEB13F4}" dt="2019-11-15T15:22:49.989" v="376" actId="20577"/>
          <ac:spMkLst>
            <pc:docMk/>
            <pc:sldMk cId="2806475732" sldId="574"/>
            <ac:spMk id="3" creationId="{88B0A422-7807-4652-B8C1-3003C6DA87CA}"/>
          </ac:spMkLst>
        </pc:spChg>
        <pc:spChg chg="del">
          <ac:chgData name="Jan Hanc" userId="S::jan.hanc@jit.team::38ec1a13-4c1e-46a7-96fe-2094a9ecde2c" providerId="AD" clId="Web-{40C51E40-3575-6533-E88B-9F13DFEB13F4}" dt="2019-11-15T15:35:05.872" v="383"/>
          <ac:spMkLst>
            <pc:docMk/>
            <pc:sldMk cId="2806475732" sldId="574"/>
            <ac:spMk id="4" creationId="{B4D1E00B-4FBA-4D89-9DD3-E0698AB2FE46}"/>
          </ac:spMkLst>
        </pc:spChg>
        <pc:spChg chg="del">
          <ac:chgData name="Jan Hanc" userId="S::jan.hanc@jit.team::38ec1a13-4c1e-46a7-96fe-2094a9ecde2c" providerId="AD" clId="Web-{40C51E40-3575-6533-E88B-9F13DFEB13F4}" dt="2019-11-15T15:25:40.522" v="377"/>
          <ac:spMkLst>
            <pc:docMk/>
            <pc:sldMk cId="2806475732" sldId="574"/>
            <ac:spMk id="5" creationId="{D751B156-0BAC-4072-AE57-3CB8C780B650}"/>
          </ac:spMkLst>
        </pc:spChg>
        <pc:picChg chg="add mod ord">
          <ac:chgData name="Jan Hanc" userId="S::jan.hanc@jit.team::38ec1a13-4c1e-46a7-96fe-2094a9ecde2c" providerId="AD" clId="Web-{40C51E40-3575-6533-E88B-9F13DFEB13F4}" dt="2019-11-15T15:35:02.856" v="382" actId="1076"/>
          <ac:picMkLst>
            <pc:docMk/>
            <pc:sldMk cId="2806475732" sldId="574"/>
            <ac:picMk id="6" creationId="{6BC0CEFE-500C-4906-91C1-3D5587B9A3B7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47:27.364" v="401" actId="1076"/>
        <pc:sldMkLst>
          <pc:docMk/>
          <pc:sldMk cId="4218729123" sldId="575"/>
        </pc:sldMkLst>
        <pc:spChg chg="mod">
          <ac:chgData name="Jan Hanc" userId="S::jan.hanc@jit.team::38ec1a13-4c1e-46a7-96fe-2094a9ecde2c" providerId="AD" clId="Web-{40C51E40-3575-6533-E88B-9F13DFEB13F4}" dt="2019-11-15T15:39:25.937" v="392" actId="20577"/>
          <ac:spMkLst>
            <pc:docMk/>
            <pc:sldMk cId="4218729123" sldId="575"/>
            <ac:spMk id="3" creationId="{F718F390-0B5E-441E-9157-01D62BE85354}"/>
          </ac:spMkLst>
        </pc:spChg>
        <pc:spChg chg="del">
          <ac:chgData name="Jan Hanc" userId="S::jan.hanc@jit.team::38ec1a13-4c1e-46a7-96fe-2094a9ecde2c" providerId="AD" clId="Web-{40C51E40-3575-6533-E88B-9F13DFEB13F4}" dt="2019-11-15T15:44:34.441" v="393"/>
          <ac:spMkLst>
            <pc:docMk/>
            <pc:sldMk cId="4218729123" sldId="575"/>
            <ac:spMk id="4" creationId="{EDA4D64B-ADF3-4C25-ADDB-65E4F2FBAD2E}"/>
          </ac:spMkLst>
        </pc:spChg>
        <pc:spChg chg="del">
          <ac:chgData name="Jan Hanc" userId="S::jan.hanc@jit.team::38ec1a13-4c1e-46a7-96fe-2094a9ecde2c" providerId="AD" clId="Web-{40C51E40-3575-6533-E88B-9F13DFEB13F4}" dt="2019-11-15T15:45:36.847" v="397"/>
          <ac:spMkLst>
            <pc:docMk/>
            <pc:sldMk cId="4218729123" sldId="575"/>
            <ac:spMk id="5" creationId="{5EFEA3CC-D4EA-4AF4-B08A-4884D12BC8A0}"/>
          </ac:spMkLst>
        </pc:spChg>
        <pc:picChg chg="add mod ord">
          <ac:chgData name="Jan Hanc" userId="S::jan.hanc@jit.team::38ec1a13-4c1e-46a7-96fe-2094a9ecde2c" providerId="AD" clId="Web-{40C51E40-3575-6533-E88B-9F13DFEB13F4}" dt="2019-11-15T15:47:27.317" v="400" actId="1076"/>
          <ac:picMkLst>
            <pc:docMk/>
            <pc:sldMk cId="4218729123" sldId="575"/>
            <ac:picMk id="6" creationId="{E4FFB475-07A3-4EC3-ADDB-337BA502F297}"/>
          </ac:picMkLst>
        </pc:picChg>
        <pc:picChg chg="add mod ord">
          <ac:chgData name="Jan Hanc" userId="S::jan.hanc@jit.team::38ec1a13-4c1e-46a7-96fe-2094a9ecde2c" providerId="AD" clId="Web-{40C51E40-3575-6533-E88B-9F13DFEB13F4}" dt="2019-11-15T15:47:27.364" v="401" actId="1076"/>
          <ac:picMkLst>
            <pc:docMk/>
            <pc:sldMk cId="4218729123" sldId="575"/>
            <ac:picMk id="8" creationId="{C0B90E8E-B0C3-4E1D-9CDE-11DD3D6B6D53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53:01.102" v="415" actId="1076"/>
        <pc:sldMkLst>
          <pc:docMk/>
          <pc:sldMk cId="4033726460" sldId="576"/>
        </pc:sldMkLst>
        <pc:spChg chg="mod">
          <ac:chgData name="Jan Hanc" userId="S::jan.hanc@jit.team::38ec1a13-4c1e-46a7-96fe-2094a9ecde2c" providerId="AD" clId="Web-{40C51E40-3575-6533-E88B-9F13DFEB13F4}" dt="2019-11-15T15:48:35.334" v="410" actId="20577"/>
          <ac:spMkLst>
            <pc:docMk/>
            <pc:sldMk cId="4033726460" sldId="576"/>
            <ac:spMk id="3" creationId="{48228323-300B-48F4-BAF1-DC6AC3109993}"/>
          </ac:spMkLst>
        </pc:spChg>
        <pc:spChg chg="del">
          <ac:chgData name="Jan Hanc" userId="S::jan.hanc@jit.team::38ec1a13-4c1e-46a7-96fe-2094a9ecde2c" providerId="AD" clId="Web-{40C51E40-3575-6533-E88B-9F13DFEB13F4}" dt="2019-11-15T15:52:46.415" v="411"/>
          <ac:spMkLst>
            <pc:docMk/>
            <pc:sldMk cId="4033726460" sldId="576"/>
            <ac:spMk id="4" creationId="{509FB497-3F62-497F-96FA-764A77E25A6F}"/>
          </ac:spMkLst>
        </pc:spChg>
        <pc:spChg chg="del">
          <ac:chgData name="Jan Hanc" userId="S::jan.hanc@jit.team::38ec1a13-4c1e-46a7-96fe-2094a9ecde2c" providerId="AD" clId="Web-{40C51E40-3575-6533-E88B-9F13DFEB13F4}" dt="2019-11-15T15:52:55.274" v="414"/>
          <ac:spMkLst>
            <pc:docMk/>
            <pc:sldMk cId="4033726460" sldId="576"/>
            <ac:spMk id="5" creationId="{8ECE8A5D-77C2-41CD-8D8C-93721D49CCEB}"/>
          </ac:spMkLst>
        </pc:spChg>
        <pc:picChg chg="add mod ord">
          <ac:chgData name="Jan Hanc" userId="S::jan.hanc@jit.team::38ec1a13-4c1e-46a7-96fe-2094a9ecde2c" providerId="AD" clId="Web-{40C51E40-3575-6533-E88B-9F13DFEB13F4}" dt="2019-11-15T15:53:01.102" v="415" actId="1076"/>
          <ac:picMkLst>
            <pc:docMk/>
            <pc:sldMk cId="4033726460" sldId="576"/>
            <ac:picMk id="6" creationId="{34F6098E-6A12-46AF-8F1A-8215AFEB5FBF}"/>
          </ac:picMkLst>
        </pc:picChg>
      </pc:sldChg>
      <pc:sldChg chg="addSp delSp modSp new">
        <pc:chgData name="Jan Hanc" userId="S::jan.hanc@jit.team::38ec1a13-4c1e-46a7-96fe-2094a9ecde2c" providerId="AD" clId="Web-{40C51E40-3575-6533-E88B-9F13DFEB13F4}" dt="2019-11-15T15:57:48.371" v="446"/>
        <pc:sldMkLst>
          <pc:docMk/>
          <pc:sldMk cId="1993754417" sldId="578"/>
        </pc:sldMkLst>
        <pc:spChg chg="del">
          <ac:chgData name="Jan Hanc" userId="S::jan.hanc@jit.team::38ec1a13-4c1e-46a7-96fe-2094a9ecde2c" providerId="AD" clId="Web-{40C51E40-3575-6533-E88B-9F13DFEB13F4}" dt="2019-11-15T15:56:07.182" v="437"/>
          <ac:spMkLst>
            <pc:docMk/>
            <pc:sldMk cId="1993754417" sldId="578"/>
            <ac:spMk id="4" creationId="{80A25FB1-AF03-4460-90BB-302C3FDB7B1B}"/>
          </ac:spMkLst>
        </pc:spChg>
        <pc:spChg chg="add del">
          <ac:chgData name="Jan Hanc" userId="S::jan.hanc@jit.team::38ec1a13-4c1e-46a7-96fe-2094a9ecde2c" providerId="AD" clId="Web-{40C51E40-3575-6533-E88B-9F13DFEB13F4}" dt="2019-11-15T15:57:48.371" v="446"/>
          <ac:spMkLst>
            <pc:docMk/>
            <pc:sldMk cId="1993754417" sldId="578"/>
            <ac:spMk id="5" creationId="{C8CC8CEA-9079-494B-AFAF-E203EB0E6303}"/>
          </ac:spMkLst>
        </pc:spChg>
        <pc:picChg chg="add mod ord">
          <ac:chgData name="Jan Hanc" userId="S::jan.hanc@jit.team::38ec1a13-4c1e-46a7-96fe-2094a9ecde2c" providerId="AD" clId="Web-{40C51E40-3575-6533-E88B-9F13DFEB13F4}" dt="2019-11-15T15:56:16.856" v="440" actId="14100"/>
          <ac:picMkLst>
            <pc:docMk/>
            <pc:sldMk cId="1993754417" sldId="578"/>
            <ac:picMk id="6" creationId="{48E23B40-E7F2-4024-8D5B-81898A0CCB2D}"/>
          </ac:picMkLst>
        </pc:picChg>
        <pc:picChg chg="add del mod ord">
          <ac:chgData name="Jan Hanc" userId="S::jan.hanc@jit.team::38ec1a13-4c1e-46a7-96fe-2094a9ecde2c" providerId="AD" clId="Web-{40C51E40-3575-6533-E88B-9F13DFEB13F4}" dt="2019-11-15T15:57:44.465" v="444"/>
          <ac:picMkLst>
            <pc:docMk/>
            <pc:sldMk cId="1993754417" sldId="578"/>
            <ac:picMk id="8" creationId="{7DE928B1-EB2A-42B1-8137-2E42D8F93C02}"/>
          </ac:picMkLst>
        </pc:picChg>
        <pc:picChg chg="add del mod ord">
          <ac:chgData name="Jan Hanc" userId="S::jan.hanc@jit.team::38ec1a13-4c1e-46a7-96fe-2094a9ecde2c" providerId="AD" clId="Web-{40C51E40-3575-6533-E88B-9F13DFEB13F4}" dt="2019-11-15T15:57:48.371" v="446"/>
          <ac:picMkLst>
            <pc:docMk/>
            <pc:sldMk cId="1993754417" sldId="578"/>
            <ac:picMk id="10" creationId="{900117A0-BB0D-496F-ACFE-83F970AB5DE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tree/master/trainings/js/playground/stopWatch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tree/master/trainings/js/playground/toDoList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59619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https://github.com/mackankowski/frontend-bootcamp/tree/master/trainings/js/playground/stopWatch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44485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https://github.com/mackankowski/frontend-bootcamp/tree/master/trainings/js/playground/toDoList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0064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4124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676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Fun fact: </a:t>
            </a:r>
            <a:r>
              <a:rPr lang="en-US" err="1">
                <a:cs typeface="Calibri"/>
              </a:rPr>
              <a:t>Vscode</a:t>
            </a:r>
            <a:r>
              <a:rPr lang="en-US">
                <a:cs typeface="Calibri"/>
              </a:rPr>
              <a:t> jest </a:t>
            </a:r>
            <a:r>
              <a:rPr lang="en-US" err="1">
                <a:cs typeface="Calibri"/>
              </a:rPr>
              <a:t>napisany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javascripcie</a:t>
            </a:r>
            <a:r>
              <a:rPr lang="en-US">
                <a:cs typeface="Calibri"/>
              </a:rPr>
              <a:t>; Danger Crew to </a:t>
            </a:r>
            <a:r>
              <a:rPr lang="en-US" err="1">
                <a:cs typeface="Calibri"/>
              </a:rPr>
              <a:t>gra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napisana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javascripcie</a:t>
            </a:r>
            <a:r>
              <a:rPr lang="en-US">
                <a:cs typeface="Calibri"/>
              </a:rPr>
              <a:t> – a </a:t>
            </a:r>
            <a:r>
              <a:rPr lang="en-US" err="1">
                <a:cs typeface="Calibri"/>
              </a:rPr>
              <a:t>dokladnie</a:t>
            </a:r>
            <a:r>
              <a:rPr lang="en-US">
                <a:cs typeface="Calibri"/>
              </a:rPr>
              <a:t> w react – </a:t>
            </a:r>
            <a:r>
              <a:rPr lang="en-US" err="1">
                <a:cs typeface="Calibri"/>
              </a:rPr>
              <a:t>ktora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zainstalowac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przez</a:t>
            </a:r>
            <a:r>
              <a:rPr lang="en-US">
                <a:cs typeface="Calibri"/>
              </a:rPr>
              <a:t> steam ;)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87041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sie</a:t>
            </a:r>
            <a:r>
              <a:rPr lang="en-US">
                <a:cs typeface="Calibri"/>
              </a:rPr>
              <a:t> ich </a:t>
            </a:r>
            <a:r>
              <a:rPr lang="en-US" err="1">
                <a:cs typeface="Calibri"/>
              </a:rPr>
              <a:t>zapytac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czy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ktos</a:t>
            </a:r>
            <a:r>
              <a:rPr lang="en-US">
                <a:cs typeface="Calibri"/>
              </a:rPr>
              <a:t> ma </a:t>
            </a:r>
            <a:r>
              <a:rPr lang="en-US" err="1">
                <a:cs typeface="Calibri"/>
              </a:rPr>
              <a:t>pomysl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jak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wyciagnac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imie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siostry</a:t>
            </a:r>
            <a:r>
              <a:rPr lang="en-US">
                <a:cs typeface="Calibri"/>
              </a:rPr>
              <a:t> z </a:t>
            </a:r>
            <a:r>
              <a:rPr lang="en-US" err="1">
                <a:cs typeface="Calibri"/>
              </a:rPr>
              <a:t>obiektu</a:t>
            </a:r>
            <a:r>
              <a:rPr lang="en-US">
                <a:cs typeface="Calibri"/>
              </a:rPr>
              <a:t> ;)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02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Przekazywanie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znaczy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że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nowe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miejsce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pamięci</a:t>
            </a:r>
            <a:r>
              <a:rPr lang="en-US">
                <a:cs typeface="Calibri"/>
              </a:rPr>
              <a:t> jest </a:t>
            </a:r>
            <a:r>
              <a:rPr lang="en-US" err="1">
                <a:cs typeface="Calibri"/>
              </a:rPr>
              <a:t>przeznaczone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przekazywaną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wartość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efekcie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tworząc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kopię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Przekazywanie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referencji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oznacza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że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odnosimy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się</a:t>
            </a:r>
            <a:r>
              <a:rPr lang="en-US">
                <a:cs typeface="Calibri"/>
              </a:rPr>
              <a:t> do </a:t>
            </a:r>
            <a:r>
              <a:rPr lang="en-US" err="1">
                <a:cs typeface="Calibri"/>
              </a:rPr>
              <a:t>istniejącej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wartości</a:t>
            </a:r>
            <a:r>
              <a:rPr lang="en-US">
                <a:cs typeface="Calibri"/>
              </a:rPr>
              <a:t> w </a:t>
            </a:r>
            <a:r>
              <a:rPr lang="en-US" err="1">
                <a:cs typeface="Calibri"/>
              </a:rPr>
              <a:t>pamięci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Screen console </a:t>
            </a:r>
            <a:r>
              <a:rPr lang="en-US" err="1">
                <a:cs typeface="Calibri"/>
              </a:rPr>
              <a:t>logow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nastepnym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slajdzie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57994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Napomknac szybko co ++ znaczy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41460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"For" sklada sie z trzech czesci, inicjalizacji iteratora, warunku I wyrazenia koncowego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Napomknac szybko o +=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18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Zwrocić uwage na to ze querySelectorAll wyglada jak array ale jest NodeList</a:t>
            </a:r>
          </a:p>
          <a:p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Query selector akceptuje wszystkie selektory css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9069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Clear timeout </a:t>
            </a:r>
            <a:r>
              <a:rPr lang="en-US" dirty="0" err="1">
                <a:cs typeface="Calibri"/>
              </a:rPr>
              <a:t>rzadko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uzywane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9402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Jak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bedzie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czas</a:t>
            </a:r>
            <a:r>
              <a:rPr lang="en-US" dirty="0">
                <a:cs typeface="Calibri"/>
              </a:rPr>
              <a:t> to </a:t>
            </a:r>
            <a:r>
              <a:rPr lang="en-US" dirty="0" err="1">
                <a:cs typeface="Calibri"/>
              </a:rPr>
              <a:t>pykne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jakies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pliki</a:t>
            </a:r>
            <a:r>
              <a:rPr lang="en-US" dirty="0">
                <a:cs typeface="Calibri"/>
              </a:rPr>
              <a:t> ale to </a:t>
            </a:r>
            <a:r>
              <a:rPr lang="en-US" dirty="0" err="1">
                <a:cs typeface="Calibri"/>
              </a:rPr>
              <a:t>takie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latwe</a:t>
            </a:r>
            <a:r>
              <a:rPr lang="en-US" dirty="0">
                <a:cs typeface="Calibri"/>
              </a:rPr>
              <a:t> jest ze </a:t>
            </a:r>
            <a:r>
              <a:rPr lang="en-US" dirty="0" err="1">
                <a:cs typeface="Calibri"/>
              </a:rPr>
              <a:t>chyba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trzeba</a:t>
            </a:r>
            <a:r>
              <a:rPr lang="en-US" dirty="0">
                <a:cs typeface="Calibri"/>
              </a:rPr>
              <a:t> 🤷‍♂️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6083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js_htmldom_eventlistener.asp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ckankowski/frontend-bootcamp/blob/master/trainings/js/playground/hangman/data.j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w3schools.com/html/html5_webstorage.as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>
                <a:solidFill>
                  <a:schemeClr val="bg1"/>
                </a:solidFill>
                <a:latin typeface="Moderat JIT"/>
              </a:rPr>
              <a:t>JavaScript</a:t>
            </a:r>
            <a:r>
              <a:rPr lang="pl-PL" sz="4400">
                <a:solidFill>
                  <a:schemeClr val="accent5"/>
                </a:solidFill>
                <a:latin typeface="Moderat JIT"/>
              </a:rPr>
              <a:t>( )</a:t>
            </a:r>
            <a:endParaRPr lang="pl-PL" sz="4400">
              <a:solidFill>
                <a:schemeClr val="accent5"/>
              </a:solidFill>
            </a:endParaRPr>
          </a:p>
        </p:txBody>
      </p:sp>
      <p:sp>
        <p:nvSpPr>
          <p:cNvPr id="3" name="Title 5">
            <a:extLst>
              <a:ext uri="{FF2B5EF4-FFF2-40B4-BE49-F238E27FC236}">
                <a16:creationId xmlns:a16="http://schemas.microsoft.com/office/drawing/2014/main" id="{6A2BC5F4-C9BD-2246-8095-7FDC546C4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Jit Team &amp; 3LO </a:t>
            </a:r>
            <a:r>
              <a:rPr lang="en-US" sz="2000" b="0">
                <a:solidFill>
                  <a:schemeClr val="bg1"/>
                </a:solidFill>
              </a:rPr>
              <a:t>2019-2020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D8602-9AD8-5D4D-834E-3770FFE10C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02AAC-A0FA-4CC5-B9C6-9AEAF15C0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5B590A-988F-4890-9280-0BF1E1053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Primitive </a:t>
            </a:r>
            <a:r>
              <a:rPr lang="en-GB">
                <a:solidFill>
                  <a:schemeClr val="bg1"/>
                </a:solidFill>
                <a:latin typeface="Moderat JIT"/>
              </a:rPr>
              <a:t>vs.</a:t>
            </a:r>
            <a:r>
              <a:rPr lang="en-GB">
                <a:latin typeface="Moderat JIT"/>
              </a:rPr>
              <a:t> Complex </a:t>
            </a:r>
            <a:r>
              <a:rPr lang="en-GB">
                <a:solidFill>
                  <a:schemeClr val="bg1"/>
                </a:solidFill>
                <a:latin typeface="Moderat JIT"/>
              </a:rPr>
              <a:t>types</a:t>
            </a:r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1969A-6A72-4587-B4E5-A5E01E84714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String, number, </a:t>
            </a:r>
            <a:r>
              <a:rPr lang="en-GB" err="1">
                <a:latin typeface="Moderat JIT"/>
                <a:cs typeface="Arial"/>
              </a:rPr>
              <a:t>boolean</a:t>
            </a:r>
            <a:r>
              <a:rPr lang="en-GB">
                <a:latin typeface="Moderat JIT"/>
                <a:cs typeface="Arial"/>
              </a:rPr>
              <a:t>, null &amp; undefined are primitive</a:t>
            </a:r>
          </a:p>
          <a:p>
            <a:r>
              <a:rPr lang="en-GB">
                <a:latin typeface="Moderat JIT"/>
                <a:cs typeface="Arial"/>
              </a:rPr>
              <a:t>Array, function, object and date are complex</a:t>
            </a:r>
          </a:p>
          <a:p>
            <a:r>
              <a:rPr lang="en-GB">
                <a:latin typeface="Moderat JIT"/>
                <a:cs typeface="Arial"/>
              </a:rPr>
              <a:t>Primitive types are passed by value</a:t>
            </a:r>
          </a:p>
          <a:p>
            <a:r>
              <a:rPr lang="en-GB">
                <a:latin typeface="Moderat JIT"/>
                <a:cs typeface="Arial"/>
              </a:rPr>
              <a:t>Complex types are passed by reference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D4C86A-B1C5-4FA5-BB65-5E0094521F3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403386" y="1771064"/>
            <a:ext cx="5351666" cy="4109996"/>
          </a:xfrm>
        </p:spPr>
      </p:pic>
    </p:spTree>
    <p:extLst>
      <p:ext uri="{BB962C8B-B14F-4D97-AF65-F5344CB8AC3E}">
        <p14:creationId xmlns:p14="http://schemas.microsoft.com/office/powerpoint/2010/main" val="406525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46CD7B-4AC8-4019-9D98-FF5EB49531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/>
          </a:p>
        </p:txBody>
      </p:sp>
      <p:pic>
        <p:nvPicPr>
          <p:cNvPr id="9" name="Picture 9" descr="A screen shot of a smart phone&#10;&#10;Description generated with very high confidence">
            <a:extLst>
              <a:ext uri="{FF2B5EF4-FFF2-40B4-BE49-F238E27FC236}">
                <a16:creationId xmlns:a16="http://schemas.microsoft.com/office/drawing/2014/main" id="{14D0416A-2FB9-4413-9DF0-B696EB8EF79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458" y="856217"/>
            <a:ext cx="9298108" cy="5142592"/>
          </a:xfrm>
        </p:spPr>
      </p:pic>
    </p:spTree>
    <p:extLst>
      <p:ext uri="{BB962C8B-B14F-4D97-AF65-F5344CB8AC3E}">
        <p14:creationId xmlns:p14="http://schemas.microsoft.com/office/powerpoint/2010/main" val="454758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2AB244-D2D3-4CBB-886C-EB7B2C67E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E6BF6-C7F1-48AD-B849-0ECD099F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Arythmetic operators</a:t>
            </a:r>
            <a:endParaRPr lang="en-GB"/>
          </a:p>
        </p:txBody>
      </p:sp>
      <p:pic>
        <p:nvPicPr>
          <p:cNvPr id="5" name="Picture 5" descr="A picture containing laptop&#10;&#10;Description generated with very high confidence">
            <a:extLst>
              <a:ext uri="{FF2B5EF4-FFF2-40B4-BE49-F238E27FC236}">
                <a16:creationId xmlns:a16="http://schemas.microsoft.com/office/drawing/2014/main" id="{09903630-1B0E-4E66-B6AE-59C349272E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246253" y="1382901"/>
            <a:ext cx="7522367" cy="4713683"/>
          </a:xfrm>
        </p:spPr>
      </p:pic>
    </p:spTree>
    <p:extLst>
      <p:ext uri="{BB962C8B-B14F-4D97-AF65-F5344CB8AC3E}">
        <p14:creationId xmlns:p14="http://schemas.microsoft.com/office/powerpoint/2010/main" val="841711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0242C3-9352-4B78-AFF0-D92CD2B709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204595-2FB3-4F49-A9EA-F161538FD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Logic operators</a:t>
            </a:r>
            <a:endParaRPr lang="en-GB"/>
          </a:p>
        </p:txBody>
      </p:sp>
      <p:pic>
        <p:nvPicPr>
          <p:cNvPr id="7" name="Picture 7" descr="A picture containing keyboard&#10;&#10;Description generated with very high confidence">
            <a:extLst>
              <a:ext uri="{FF2B5EF4-FFF2-40B4-BE49-F238E27FC236}">
                <a16:creationId xmlns:a16="http://schemas.microsoft.com/office/drawing/2014/main" id="{A89552DA-9DBB-412F-8B78-0C02933E7DD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30861" y="1138822"/>
            <a:ext cx="5831681" cy="4582715"/>
          </a:xfrm>
        </p:spPr>
      </p:pic>
    </p:spTree>
    <p:extLst>
      <p:ext uri="{BB962C8B-B14F-4D97-AF65-F5344CB8AC3E}">
        <p14:creationId xmlns:p14="http://schemas.microsoft.com/office/powerpoint/2010/main" val="1063671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B03B0-9C89-4346-8EE3-0F4E9F8B50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B0885-53ED-4C9E-9D3A-FA8356E37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Conditional statements</a:t>
            </a:r>
            <a:endParaRPr lang="en-GB"/>
          </a:p>
        </p:txBody>
      </p:sp>
      <p:pic>
        <p:nvPicPr>
          <p:cNvPr id="5" name="Picture 5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0D23DDEF-BCCA-45B7-92FC-E710FADD669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927289" y="1646029"/>
            <a:ext cx="6160293" cy="4050506"/>
          </a:xfrm>
        </p:spPr>
      </p:pic>
    </p:spTree>
    <p:extLst>
      <p:ext uri="{BB962C8B-B14F-4D97-AF65-F5344CB8AC3E}">
        <p14:creationId xmlns:p14="http://schemas.microsoft.com/office/powerpoint/2010/main" val="310827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7220C-1302-491E-9026-2FC01C2FB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AC4FA-7CC2-4BAA-8DD0-5E1F966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Array methods</a:t>
            </a:r>
            <a:endParaRPr lang="en-GB" b="0"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D29A6-987E-4286-9EE5-379B9797BA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/>
              <a:t>Array.prototype.filter</a:t>
            </a:r>
          </a:p>
          <a:p>
            <a:r>
              <a:rPr lang="en-GB"/>
              <a:t>Array.prototype.sort</a:t>
            </a:r>
            <a:endParaRPr lang="en-US"/>
          </a:p>
          <a:p>
            <a:r>
              <a:rPr lang="en-GB"/>
              <a:t>Array.prototype.map</a:t>
            </a:r>
            <a:endParaRPr lang="en-US"/>
          </a:p>
          <a:p>
            <a:r>
              <a:rPr lang="en-GB"/>
              <a:t>Array.prototype.reduce</a:t>
            </a:r>
          </a:p>
          <a:p>
            <a:endParaRPr lang="en-GB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1F5BB5-CEAD-4811-8D37-07A54D9D7A1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057138" y="1592822"/>
            <a:ext cx="7549753" cy="3483046"/>
          </a:xfrm>
        </p:spPr>
      </p:pic>
    </p:spTree>
    <p:extLst>
      <p:ext uri="{BB962C8B-B14F-4D97-AF65-F5344CB8AC3E}">
        <p14:creationId xmlns:p14="http://schemas.microsoft.com/office/powerpoint/2010/main" val="88895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E7220C-1302-491E-9026-2FC01C2FBE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AC4FA-7CC2-4BAA-8DD0-5E1F966F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Array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exercises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4BF734-593D-D24F-BE69-2359A3564BF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000" u="sng" dirty="0">
                <a:solidFill>
                  <a:schemeClr val="accent5"/>
                </a:solidFill>
              </a:rPr>
              <a:t>https://</a:t>
            </a:r>
            <a:r>
              <a:rPr lang="en-US" sz="3000" u="sng" dirty="0" err="1">
                <a:solidFill>
                  <a:schemeClr val="accent5"/>
                </a:solidFill>
              </a:rPr>
              <a:t>github.com</a:t>
            </a:r>
            <a:r>
              <a:rPr lang="en-US" sz="3000" u="sng" dirty="0">
                <a:solidFill>
                  <a:schemeClr val="accent5"/>
                </a:solidFill>
              </a:rPr>
              <a:t>/</a:t>
            </a:r>
            <a:r>
              <a:rPr lang="en-US" sz="3000" u="sng" dirty="0" err="1">
                <a:solidFill>
                  <a:schemeClr val="accent5"/>
                </a:solidFill>
              </a:rPr>
              <a:t>mackankowski</a:t>
            </a:r>
            <a:r>
              <a:rPr lang="en-US" sz="3000" u="sng" dirty="0">
                <a:solidFill>
                  <a:schemeClr val="accent5"/>
                </a:solidFill>
              </a:rPr>
              <a:t>/frontend-bootcamp/blob/master/trainings/</a:t>
            </a:r>
            <a:r>
              <a:rPr lang="en-US" sz="3000" u="sng" dirty="0" err="1">
                <a:solidFill>
                  <a:schemeClr val="accent5"/>
                </a:solidFill>
              </a:rPr>
              <a:t>js</a:t>
            </a:r>
            <a:r>
              <a:rPr lang="en-US" sz="3000" u="sng" dirty="0">
                <a:solidFill>
                  <a:schemeClr val="accent5"/>
                </a:solidFill>
              </a:rPr>
              <a:t>/playground/array-</a:t>
            </a:r>
            <a:r>
              <a:rPr lang="en-US" sz="3000" u="sng" dirty="0" err="1">
                <a:solidFill>
                  <a:schemeClr val="accent5"/>
                </a:solidFill>
              </a:rPr>
              <a:t>exercises.html</a:t>
            </a:r>
            <a:endParaRPr lang="en-US" sz="3000" u="sng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5"/>
              </a:solidFill>
            </a:endParaRPr>
          </a:p>
          <a:p>
            <a:pPr marL="0" indent="0" algn="ctr">
              <a:buNone/>
            </a:pP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9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9A1EEE-71FF-4D38-9148-FD6E836552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E8CCB5-9D44-4070-A027-10445ADF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Ternary operator</a:t>
            </a:r>
            <a:endParaRPr lang="en-GB"/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DE057178-3F64-4CF6-85D3-A450807446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193740" y="2155616"/>
            <a:ext cx="9847659" cy="2549128"/>
          </a:xfrm>
        </p:spPr>
      </p:pic>
    </p:spTree>
    <p:extLst>
      <p:ext uri="{BB962C8B-B14F-4D97-AF65-F5344CB8AC3E}">
        <p14:creationId xmlns:p14="http://schemas.microsoft.com/office/powerpoint/2010/main" val="479423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2D3463-A255-4474-AE67-0CF8364239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2C8491-3669-4649-950B-E1EF39CBA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Switch statement</a:t>
            </a:r>
            <a:endParaRPr lang="en-GB"/>
          </a:p>
        </p:txBody>
      </p:sp>
      <p:pic>
        <p:nvPicPr>
          <p:cNvPr id="9" name="Picture 9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5E6CF1E-C3A4-445A-BDC0-B6C0D07A09E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967031" y="1151732"/>
            <a:ext cx="4080812" cy="5176021"/>
          </a:xfrm>
        </p:spPr>
      </p:pic>
    </p:spTree>
    <p:extLst>
      <p:ext uri="{BB962C8B-B14F-4D97-AF65-F5344CB8AC3E}">
        <p14:creationId xmlns:p14="http://schemas.microsoft.com/office/powerpoint/2010/main" val="4052819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E78F1A-111F-421B-BA52-81E17F7D4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0C9DB0-3286-4678-9D48-43B2CDA8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Loops - while</a:t>
            </a:r>
            <a:endParaRPr lang="en-US"/>
          </a:p>
        </p:txBody>
      </p:sp>
      <p:pic>
        <p:nvPicPr>
          <p:cNvPr id="6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C3C6B9B-ABA8-47A8-A90E-9C0773BB243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3272714" y="1530578"/>
            <a:ext cx="5289061" cy="4590968"/>
          </a:xfrm>
        </p:spPr>
      </p:pic>
    </p:spTree>
    <p:extLst>
      <p:ext uri="{BB962C8B-B14F-4D97-AF65-F5344CB8AC3E}">
        <p14:creationId xmlns:p14="http://schemas.microsoft.com/office/powerpoint/2010/main" val="4005794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AAD995-EF7F-42F5-B8DD-2ED7BCC3986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Language of the web</a:t>
            </a:r>
            <a:endParaRPr lang="en-US"/>
          </a:p>
          <a:p>
            <a:r>
              <a:rPr lang="en-GB">
                <a:latin typeface="Moderat JIT"/>
                <a:cs typeface="Arial"/>
              </a:rPr>
              <a:t>Dynamically typed</a:t>
            </a:r>
          </a:p>
          <a:p>
            <a:r>
              <a:rPr lang="en-GB">
                <a:latin typeface="Moderat JIT"/>
                <a:cs typeface="Arial"/>
              </a:rPr>
              <a:t>Aside from websites it can be used for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servers</a:t>
            </a:r>
            <a:r>
              <a:rPr lang="en-GB">
                <a:latin typeface="Moderat JIT"/>
                <a:cs typeface="Arial"/>
              </a:rPr>
              <a:t>,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mobile applications</a:t>
            </a:r>
            <a:r>
              <a:rPr lang="en-GB">
                <a:latin typeface="Moderat JIT"/>
                <a:cs typeface="Arial"/>
              </a:rPr>
              <a:t> or even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desktop software</a:t>
            </a:r>
            <a:r>
              <a:rPr lang="en-GB">
                <a:latin typeface="Moderat JIT"/>
                <a:cs typeface="Arial"/>
              </a:rPr>
              <a:t>.</a:t>
            </a:r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0E8A57-F6B9-4D6E-AD09-5A0EE653D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0131F3-8F8D-4923-AC30-B3D804CB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5"/>
                </a:solidFill>
                <a:latin typeface="Moderat JIT"/>
              </a:rPr>
              <a:t>JavaScript</a:t>
            </a:r>
            <a:r>
              <a:rPr lang="en-GB" dirty="0">
                <a:solidFill>
                  <a:schemeClr val="bg1"/>
                </a:solidFill>
                <a:latin typeface="Moderat JIT"/>
              </a:rPr>
              <a:t> </a:t>
            </a:r>
            <a:r>
              <a:rPr lang="en-GB" b="0" dirty="0">
                <a:solidFill>
                  <a:schemeClr val="bg1"/>
                </a:solidFill>
                <a:latin typeface="Moderat JIT"/>
              </a:rPr>
              <a:t>definition</a:t>
            </a:r>
            <a:endParaRPr lang="en-GB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8703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38180-FB4C-4ED5-9D15-766FAFB467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21982F-C0AB-4780-A434-44DC2106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Loops - for</a:t>
            </a:r>
            <a:endParaRPr lang="en-GB"/>
          </a:p>
        </p:txBody>
      </p:sp>
      <p:pic>
        <p:nvPicPr>
          <p:cNvPr id="6" name="Picture 6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9CEE227A-1665-4CD3-995D-6612C620A24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2734715" y="1823534"/>
            <a:ext cx="6143624" cy="3555673"/>
          </a:xfrm>
        </p:spPr>
      </p:pic>
    </p:spTree>
    <p:extLst>
      <p:ext uri="{BB962C8B-B14F-4D97-AF65-F5344CB8AC3E}">
        <p14:creationId xmlns:p14="http://schemas.microsoft.com/office/powerpoint/2010/main" val="3044415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6F80D3-B2FE-4138-AF30-DE30581909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AA8232-1AC9-433B-B5AF-D4E6B8434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Accessing DOM elements</a:t>
            </a:r>
            <a:endParaRPr lang="en-GB"/>
          </a:p>
        </p:txBody>
      </p:sp>
      <p:pic>
        <p:nvPicPr>
          <p:cNvPr id="6" name="Picture 6" descr="A picture containing laptop, sitting, computer, table&#10;&#10;Description generated with very high confidence">
            <a:extLst>
              <a:ext uri="{FF2B5EF4-FFF2-40B4-BE49-F238E27FC236}">
                <a16:creationId xmlns:a16="http://schemas.microsoft.com/office/drawing/2014/main" id="{5AE58A78-DBC5-46B7-B535-398DB0978172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173854" y="2039190"/>
            <a:ext cx="4422937" cy="3391388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F10371CA-1DE2-4917-A5CA-3C552CA0FF3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375421" y="5241594"/>
            <a:ext cx="6312317" cy="190887"/>
          </a:xfrm>
        </p:spPr>
      </p:pic>
      <p:pic>
        <p:nvPicPr>
          <p:cNvPr id="14" name="Picture 14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90E01893-B0BC-4DB5-8438-70F6E98DC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836" y="2037388"/>
            <a:ext cx="6305711" cy="294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56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6B372C-9CCE-4E07-9382-47824E88C3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A33082-0E82-4D01-92C5-2532DC6C1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Accessing DOM elements</a:t>
            </a:r>
            <a:endParaRPr lang="en-GB"/>
          </a:p>
        </p:txBody>
      </p:sp>
      <p:pic>
        <p:nvPicPr>
          <p:cNvPr id="6" name="Picture 6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AD0B9C79-2221-4ACC-8EB4-6F7D60E5613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92446" y="1592980"/>
            <a:ext cx="7410367" cy="4472678"/>
          </a:xfrm>
        </p:spPr>
      </p:pic>
    </p:spTree>
    <p:extLst>
      <p:ext uri="{BB962C8B-B14F-4D97-AF65-F5344CB8AC3E}">
        <p14:creationId xmlns:p14="http://schemas.microsoft.com/office/powerpoint/2010/main" val="848353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11A460-91B5-4BAC-A66A-0AD9148FA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B0A422-7807-4652-B8C1-3003C6DA8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Changing DOM elements</a:t>
            </a:r>
            <a:endParaRPr lang="en-GB"/>
          </a:p>
        </p:txBody>
      </p:sp>
      <p:pic>
        <p:nvPicPr>
          <p:cNvPr id="6" name="Picture 6" descr="A screen 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BC0CEFE-500C-4906-91C1-3D5587B9A3B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2400932" y="1592980"/>
            <a:ext cx="7390829" cy="4472679"/>
          </a:xfrm>
        </p:spPr>
      </p:pic>
    </p:spTree>
    <p:extLst>
      <p:ext uri="{BB962C8B-B14F-4D97-AF65-F5344CB8AC3E}">
        <p14:creationId xmlns:p14="http://schemas.microsoft.com/office/powerpoint/2010/main" val="2806475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9BC14-00CB-4F13-BBB6-7D6BC75E2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24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18F390-0B5E-441E-9157-01D62BE85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Adding new DOM elements</a:t>
            </a:r>
            <a:endParaRPr lang="en-GB"/>
          </a:p>
        </p:txBody>
      </p:sp>
      <p:pic>
        <p:nvPicPr>
          <p:cNvPr id="6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E4FFB475-07A3-4EC3-ADDB-337BA502F297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816670" y="1607186"/>
            <a:ext cx="5104178" cy="2946318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0B90E8E-B0C3-4E1D-9CDE-11DD3D6B6D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739570" y="1604906"/>
            <a:ext cx="4366683" cy="2937851"/>
          </a:xfrm>
        </p:spPr>
      </p:pic>
    </p:spTree>
    <p:extLst>
      <p:ext uri="{BB962C8B-B14F-4D97-AF65-F5344CB8AC3E}">
        <p14:creationId xmlns:p14="http://schemas.microsoft.com/office/powerpoint/2010/main" val="4218729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5D2B6D-D634-4393-9125-DD9CD9D98A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228323-300B-48F4-BAF1-DC6AC31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DOM Events</a:t>
            </a:r>
            <a:endParaRPr lang="en-GB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F6098E-6A12-46AF-8F1A-8215AFEB5F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118056" y="1610075"/>
            <a:ext cx="5776790" cy="4464538"/>
          </a:xfrm>
        </p:spPr>
      </p:pic>
    </p:spTree>
    <p:extLst>
      <p:ext uri="{BB962C8B-B14F-4D97-AF65-F5344CB8AC3E}">
        <p14:creationId xmlns:p14="http://schemas.microsoft.com/office/powerpoint/2010/main" val="4033726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97EB11-1ACB-438C-B352-EB3BFAA7DE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05DB58-1E96-4A5E-8F87-7BAFEB431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derat JIT"/>
              </a:rPr>
              <a:t>SetTimeout</a:t>
            </a:r>
            <a:r>
              <a:rPr lang="en-GB" dirty="0">
                <a:latin typeface="Moderat JIT"/>
              </a:rPr>
              <a:t> / </a:t>
            </a:r>
            <a:r>
              <a:rPr lang="en-GB" dirty="0" err="1">
                <a:latin typeface="Moderat JIT"/>
              </a:rPr>
              <a:t>ClearTimeout</a:t>
            </a:r>
            <a:endParaRPr lang="en-GB" dirty="0" err="1"/>
          </a:p>
        </p:txBody>
      </p:sp>
      <p:pic>
        <p:nvPicPr>
          <p:cNvPr id="6" name="Picture 6" descr="A close up of a screen&#10;&#10;Description generated with high confidence">
            <a:extLst>
              <a:ext uri="{FF2B5EF4-FFF2-40B4-BE49-F238E27FC236}">
                <a16:creationId xmlns:a16="http://schemas.microsoft.com/office/drawing/2014/main" id="{6BCD227B-1EC2-4956-A42A-5FDDA4299EA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2517534" y="1522397"/>
            <a:ext cx="7414194" cy="4470562"/>
          </a:xfrm>
        </p:spPr>
      </p:pic>
    </p:spTree>
    <p:extLst>
      <p:ext uri="{BB962C8B-B14F-4D97-AF65-F5344CB8AC3E}">
        <p14:creationId xmlns:p14="http://schemas.microsoft.com/office/powerpoint/2010/main" val="26039679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AD171F-9D81-4372-AA47-19D9FBF525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D071C4-3548-4345-BD86-533D8E40D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>
                <a:latin typeface="Moderat JIT"/>
              </a:rPr>
              <a:t>SetInterval</a:t>
            </a:r>
            <a:r>
              <a:rPr lang="en-GB" dirty="0">
                <a:latin typeface="Moderat JIT"/>
              </a:rPr>
              <a:t> / </a:t>
            </a:r>
            <a:r>
              <a:rPr lang="en-GB" dirty="0" err="1">
                <a:latin typeface="Moderat JIT"/>
              </a:rPr>
              <a:t>ClearInterval</a:t>
            </a:r>
            <a:endParaRPr lang="en-GB" dirty="0" err="1"/>
          </a:p>
        </p:txBody>
      </p:sp>
      <p:pic>
        <p:nvPicPr>
          <p:cNvPr id="6" name="Picture 6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3466DD6D-972E-4DE0-8341-9B859EE63D7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835604" y="1594160"/>
            <a:ext cx="6517542" cy="4470318"/>
          </a:xfrm>
        </p:spPr>
      </p:pic>
    </p:spTree>
    <p:extLst>
      <p:ext uri="{BB962C8B-B14F-4D97-AF65-F5344CB8AC3E}">
        <p14:creationId xmlns:p14="http://schemas.microsoft.com/office/powerpoint/2010/main" val="17180147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1EF06D-6596-4071-9A93-726D3ED505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203E84-7B73-4B5D-A0DB-733790F78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Local storage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BAC2B1-9BB7-45D6-99A0-6B62ADFFEAC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Accepts only </a:t>
            </a:r>
            <a:r>
              <a:rPr lang="en-GB" dirty="0">
                <a:solidFill>
                  <a:schemeClr val="accent5"/>
                </a:solidFill>
                <a:latin typeface="Moderat JIT"/>
                <a:cs typeface="Arial"/>
              </a:rPr>
              <a:t>primitive </a:t>
            </a:r>
            <a:r>
              <a:rPr lang="en-GB" dirty="0">
                <a:latin typeface="Moderat JIT"/>
                <a:cs typeface="Arial"/>
              </a:rPr>
              <a:t>value types</a:t>
            </a:r>
            <a:endParaRPr lang="en-GB" dirty="0"/>
          </a:p>
          <a:p>
            <a:r>
              <a:rPr lang="en-GB" dirty="0">
                <a:latin typeface="Moderat JIT"/>
                <a:cs typeface="Arial"/>
              </a:rPr>
              <a:t>Browser scoped</a:t>
            </a:r>
            <a:endParaRPr lang="en-GB"/>
          </a:p>
          <a:p>
            <a:r>
              <a:rPr lang="en-GB" dirty="0">
                <a:latin typeface="Moderat JIT"/>
                <a:cs typeface="Arial"/>
              </a:rPr>
              <a:t>Persists through page reloads</a:t>
            </a:r>
          </a:p>
          <a:p>
            <a:r>
              <a:rPr lang="en-GB" dirty="0">
                <a:latin typeface="Moderat JIT"/>
                <a:cs typeface="Arial"/>
              </a:rPr>
              <a:t>Key-value pair based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FC68EB3-F406-40C8-9926-DFA2135F838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5843772" y="1592858"/>
            <a:ext cx="5077150" cy="2636307"/>
          </a:xfrm>
        </p:spPr>
      </p:pic>
    </p:spTree>
    <p:extLst>
      <p:ext uri="{BB962C8B-B14F-4D97-AF65-F5344CB8AC3E}">
        <p14:creationId xmlns:p14="http://schemas.microsoft.com/office/powerpoint/2010/main" val="3810181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6B9682-3DF8-46C3-AA52-6E2BE1EAED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465B1-A7B5-402E-AC40-661E0460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Local storage – what about complex types though?</a:t>
            </a:r>
            <a:endParaRPr lang="en-GB" dirty="0"/>
          </a:p>
        </p:txBody>
      </p:sp>
      <p:pic>
        <p:nvPicPr>
          <p:cNvPr id="10" name="Picture 10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A3A3CC1C-8FE6-4E64-AD46-2B0096DF544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20857" y="1664351"/>
            <a:ext cx="7953547" cy="4492755"/>
          </a:xfrm>
        </p:spPr>
      </p:pic>
    </p:spTree>
    <p:extLst>
      <p:ext uri="{BB962C8B-B14F-4D97-AF65-F5344CB8AC3E}">
        <p14:creationId xmlns:p14="http://schemas.microsoft.com/office/powerpoint/2010/main" val="3095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8FC18-264A-4922-8FA5-560FBB61F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A10DF-66ED-4666-999A-A57FCA22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Adding JavaScript to a project</a:t>
            </a:r>
            <a:endParaRPr lang="en-GB" b="0" dirty="0">
              <a:latin typeface="Moderat JIT"/>
            </a:endParaRPr>
          </a:p>
          <a:p>
            <a:endParaRPr lang="en-GB" dirty="0"/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8E23B40-E7F2-4024-8D5B-81898A0CCB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33284" y="1592206"/>
            <a:ext cx="6403597" cy="4308097"/>
          </a:xfrm>
        </p:spPr>
      </p:pic>
      <p:pic>
        <p:nvPicPr>
          <p:cNvPr id="4" name="Picture 6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A3443C7-BCA3-41FF-86A6-73756AB4E60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7280938" y="1590069"/>
            <a:ext cx="4319587" cy="4311252"/>
          </a:xfrm>
        </p:spPr>
      </p:pic>
    </p:spTree>
    <p:extLst>
      <p:ext uri="{BB962C8B-B14F-4D97-AF65-F5344CB8AC3E}">
        <p14:creationId xmlns:p14="http://schemas.microsoft.com/office/powerpoint/2010/main" val="1993754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2B1D3-601B-49AE-91F3-73DE321BED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30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3D29B6-9973-46E2-8866-D97099B60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Talking with backend and other services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F5BC04-4FFF-4BEA-BC40-4706F64FF29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Fetch API</a:t>
            </a:r>
          </a:p>
          <a:p>
            <a:r>
              <a:rPr lang="en-GB" dirty="0">
                <a:latin typeface="Moderat JIT"/>
                <a:cs typeface="Arial"/>
              </a:rPr>
              <a:t>Promises</a:t>
            </a:r>
            <a:endParaRPr lang="en-US" dirty="0">
              <a:latin typeface="Moderat JIT"/>
              <a:cs typeface="Arial"/>
            </a:endParaRPr>
          </a:p>
          <a:p>
            <a:r>
              <a:rPr lang="en-GB" dirty="0">
                <a:latin typeface="Moderat JIT"/>
                <a:cs typeface="Arial"/>
              </a:rPr>
              <a:t>Async / await</a:t>
            </a:r>
            <a:endParaRPr lang="en-GB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A0D962-B5EF-4C6E-BACD-068F9E630CA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4317534" y="1592899"/>
            <a:ext cx="6950807" cy="3404739"/>
          </a:xfrm>
        </p:spPr>
      </p:pic>
    </p:spTree>
    <p:extLst>
      <p:ext uri="{BB962C8B-B14F-4D97-AF65-F5344CB8AC3E}">
        <p14:creationId xmlns:p14="http://schemas.microsoft.com/office/powerpoint/2010/main" val="3197892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29273A-48AC-4293-A5EE-367D3EE05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31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61F3701-4F76-4753-B884-EB405771D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Moderat JIT"/>
              </a:rPr>
              <a:t>Workshop #1 </a:t>
            </a:r>
            <a:r>
              <a:rPr lang="en-GB" b="0" dirty="0">
                <a:solidFill>
                  <a:schemeClr val="accent6"/>
                </a:solidFill>
                <a:latin typeface="Moderat JIT"/>
              </a:rPr>
              <a:t>random quote generator</a:t>
            </a:r>
            <a:endParaRPr lang="en-GB" b="0" dirty="0">
              <a:solidFill>
                <a:schemeClr val="accent6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63BEB-0974-4A3A-8E81-74ECF8880E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A quote is generated on page load</a:t>
            </a:r>
          </a:p>
          <a:p>
            <a:r>
              <a:rPr lang="en-GB" dirty="0">
                <a:latin typeface="Moderat JIT"/>
                <a:cs typeface="Arial"/>
              </a:rPr>
              <a:t>User can click a button to generate a new quote</a:t>
            </a:r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749E3B7-F8A8-423E-9C61-C132012EE91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2435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EC6AC4-DCD3-47BD-A2AE-3A383166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32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3CEAFC-DAE4-4681-ADD3-338561DAB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at JIT"/>
              </a:rPr>
              <a:t>Workshop #2 </a:t>
            </a:r>
            <a:r>
              <a:rPr lang="en-US" b="0" dirty="0">
                <a:solidFill>
                  <a:schemeClr val="accent6"/>
                </a:solidFill>
                <a:latin typeface="Moderat JIT"/>
              </a:rPr>
              <a:t>stopwatch</a:t>
            </a:r>
            <a:endParaRPr lang="en-GB" b="0" dirty="0">
              <a:solidFill>
                <a:schemeClr val="accent6"/>
              </a:solidFill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FE8315-E2D4-4ECC-A1E8-7CE2240A717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User can play, pause and reset the timer</a:t>
            </a:r>
            <a:endParaRPr lang="en-US" dirty="0"/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</a:p>
        </p:txBody>
      </p:sp>
    </p:spTree>
    <p:extLst>
      <p:ext uri="{BB962C8B-B14F-4D97-AF65-F5344CB8AC3E}">
        <p14:creationId xmlns:p14="http://schemas.microsoft.com/office/powerpoint/2010/main" val="3870620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D14EE-0572-4EAB-A00E-6387F0492F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33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63773A8-EC54-479E-B5D9-43C79D22D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derat JIT"/>
              </a:rPr>
              <a:t>Workshop #3 </a:t>
            </a:r>
            <a:r>
              <a:rPr lang="en-US" b="0" dirty="0" err="1">
                <a:solidFill>
                  <a:schemeClr val="accent6"/>
                </a:solidFill>
                <a:latin typeface="Moderat JIT"/>
              </a:rPr>
              <a:t>todo</a:t>
            </a:r>
            <a:r>
              <a:rPr lang="en-US" b="0" dirty="0">
                <a:solidFill>
                  <a:schemeClr val="accent6"/>
                </a:solidFill>
                <a:latin typeface="Moderat JIT"/>
              </a:rPr>
              <a:t> list</a:t>
            </a:r>
            <a:endParaRPr lang="en-GB" b="0" dirty="0">
              <a:solidFill>
                <a:schemeClr val="accent6"/>
              </a:solidFill>
              <a:latin typeface="Moderat JIT"/>
            </a:endParaRP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23A5F5-0D06-45ED-A4FE-763A5AFBD7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dirty="0">
                <a:latin typeface="Moderat JIT"/>
                <a:cs typeface="Arial"/>
              </a:rPr>
              <a:t>User can add new </a:t>
            </a:r>
            <a:r>
              <a:rPr lang="en-GB" dirty="0" err="1">
                <a:latin typeface="Moderat JIT"/>
                <a:cs typeface="Arial"/>
              </a:rPr>
              <a:t>todos</a:t>
            </a:r>
          </a:p>
          <a:p>
            <a:r>
              <a:rPr lang="en-GB" dirty="0">
                <a:latin typeface="Moderat JIT"/>
                <a:cs typeface="Arial"/>
              </a:rPr>
              <a:t>User can edit existing </a:t>
            </a:r>
            <a:r>
              <a:rPr lang="en-GB" dirty="0" err="1">
                <a:latin typeface="Moderat JIT"/>
                <a:cs typeface="Arial"/>
              </a:rPr>
              <a:t>todos</a:t>
            </a:r>
            <a:endParaRPr lang="en-GB" dirty="0" err="1"/>
          </a:p>
          <a:p>
            <a:r>
              <a:rPr lang="en-GB" dirty="0">
                <a:latin typeface="Moderat JIT"/>
                <a:cs typeface="Arial"/>
              </a:rPr>
              <a:t>User can delete a </a:t>
            </a:r>
            <a:r>
              <a:rPr lang="en-GB" dirty="0" err="1">
                <a:latin typeface="Moderat JIT"/>
                <a:cs typeface="Arial"/>
              </a:rPr>
              <a:t>todo</a:t>
            </a:r>
            <a:endParaRPr lang="en-GB" dirty="0" err="1"/>
          </a:p>
          <a:p>
            <a:r>
              <a:rPr lang="en-GB" dirty="0" err="1">
                <a:latin typeface="Moderat JIT"/>
                <a:cs typeface="Arial"/>
              </a:rPr>
              <a:t>Todos</a:t>
            </a:r>
            <a:r>
              <a:rPr lang="en-GB" dirty="0">
                <a:latin typeface="Moderat JIT"/>
                <a:cs typeface="Arial"/>
              </a:rPr>
              <a:t> persist through reload – local storage</a:t>
            </a:r>
          </a:p>
          <a:p>
            <a:r>
              <a:rPr lang="en-GB" dirty="0">
                <a:latin typeface="Moderat JIT"/>
                <a:cs typeface="Arial"/>
              </a:rPr>
              <a:t>Style it best you can!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3726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4E318-FEC4-6C46-8E8B-946189913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34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686B67-E530-8B46-8921-31A35FE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#4 </a:t>
            </a:r>
            <a:r>
              <a:rPr lang="en-US" b="0">
                <a:solidFill>
                  <a:schemeClr val="accent6"/>
                </a:solidFill>
              </a:rPr>
              <a:t>calculator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CDF0390-2BF4-334E-8B57-ECD2CCBD107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/>
              <a:t>Requirements: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Using </a:t>
            </a:r>
            <a:r>
              <a:rPr lang="en-US" b="1"/>
              <a:t>DOM </a:t>
            </a:r>
            <a:r>
              <a:rPr lang="en-US" b="1" err="1"/>
              <a:t>EventListeners</a:t>
            </a:r>
            <a:r>
              <a:rPr lang="en-US" b="1"/>
              <a:t>: </a:t>
            </a:r>
            <a:r>
              <a:rPr lang="en-US">
                <a:hlinkClick r:id="rId3"/>
              </a:rPr>
              <a:t>https://www.w3schools.com/js/js_htmldom_eventlistener.asp</a:t>
            </a:r>
            <a:endParaRPr lang="en-US"/>
          </a:p>
          <a:p>
            <a:r>
              <a:rPr lang="en-US" err="1"/>
              <a:t>Reponsive</a:t>
            </a:r>
            <a:r>
              <a:rPr lang="en-US"/>
              <a:t> layout (flexbox, grid)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DAF9D-00F9-434B-932C-1B90D40C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681" y="3602117"/>
            <a:ext cx="3087207" cy="29146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748461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C4E318-FEC4-6C46-8E8B-9461899135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35</a:t>
            </a:fld>
            <a:endParaRPr lang="pl-P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F686B67-E530-8B46-8921-31A35FE38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Workshop #5 </a:t>
            </a:r>
            <a:r>
              <a:rPr lang="en-US" b="0">
                <a:solidFill>
                  <a:schemeClr val="accent6"/>
                </a:solidFill>
              </a:rPr>
              <a:t>hangman</a:t>
            </a:r>
            <a:r>
              <a:rPr lang="en-US" b="0">
                <a:solidFill>
                  <a:schemeClr val="accent5"/>
                </a:solidFill>
              </a:rPr>
              <a:t> *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A46ACE7-30D2-4F4C-93E2-323E5395E92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US"/>
              <a:t>Requirements:</a:t>
            </a:r>
          </a:p>
          <a:p>
            <a:pPr marL="0" indent="0">
              <a:buNone/>
            </a:pPr>
            <a:endParaRPr lang="en-US"/>
          </a:p>
          <a:p>
            <a:r>
              <a:rPr lang="en-US"/>
              <a:t>Vanilla JS (no libraries and frameworks)</a:t>
            </a:r>
          </a:p>
          <a:p>
            <a:r>
              <a:rPr lang="en-US"/>
              <a:t>Use predefined dataset: </a:t>
            </a:r>
            <a:r>
              <a:rPr lang="en-US">
                <a:hlinkClick r:id="rId3"/>
              </a:rPr>
              <a:t>https://github.com/mackankowski/frontend-bootcamp/blob/master/trainings/js/playground/hangman/data.js</a:t>
            </a:r>
            <a:endParaRPr lang="en-US"/>
          </a:p>
          <a:p>
            <a:r>
              <a:rPr lang="en-US"/>
              <a:t>Scoreboard in </a:t>
            </a:r>
            <a:r>
              <a:rPr lang="en-US" b="1" err="1"/>
              <a:t>localStorage</a:t>
            </a:r>
            <a:r>
              <a:rPr lang="en-US" b="1"/>
              <a:t>: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>
                <a:hlinkClick r:id="rId4"/>
              </a:rPr>
              <a:t>https://www.w3schools.com/html/html5_webstorage.asp</a:t>
            </a:r>
            <a:endParaRPr lang="en-US">
              <a:solidFill>
                <a:schemeClr val="accent5"/>
              </a:solidFill>
            </a:endParaRPr>
          </a:p>
          <a:p>
            <a:r>
              <a:rPr lang="en-US" err="1"/>
              <a:t>Reponsive</a:t>
            </a:r>
            <a:r>
              <a:rPr lang="en-US"/>
              <a:t> layout (flexbox, grid)</a:t>
            </a:r>
            <a:endParaRPr lang="en-US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128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0497D1-20C0-49EF-A47F-BB81EC9EB4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err="1">
                <a:solidFill>
                  <a:schemeClr val="accent5"/>
                </a:solidFill>
                <a:latin typeface="Moderat JIT"/>
                <a:cs typeface="Arial"/>
              </a:rPr>
              <a:t>const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 </a:t>
            </a:r>
            <a:r>
              <a:rPr lang="en-GB">
                <a:latin typeface="Moderat JIT"/>
                <a:cs typeface="Arial"/>
              </a:rPr>
              <a:t>–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 </a:t>
            </a:r>
            <a:r>
              <a:rPr lang="en-GB">
                <a:latin typeface="Moderat JIT"/>
                <a:cs typeface="Arial"/>
              </a:rPr>
              <a:t>short for constant – it cannot be reassigned;</a:t>
            </a:r>
          </a:p>
          <a:p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 </a:t>
            </a:r>
            <a:r>
              <a:rPr lang="en-GB">
                <a:latin typeface="Moderat JIT"/>
                <a:cs typeface="Arial"/>
              </a:rPr>
              <a:t>– short for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 x be equal y </a:t>
            </a:r>
            <a:r>
              <a:rPr lang="en-GB">
                <a:latin typeface="Moderat JIT"/>
                <a:cs typeface="Arial"/>
              </a:rPr>
              <a:t>– it can be reassigned;</a:t>
            </a:r>
          </a:p>
          <a:p>
            <a:endParaRPr lang="en-GB">
              <a:solidFill>
                <a:srgbClr val="FFFFFF"/>
              </a:solidFill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311B2-8606-400E-BA93-5D922AFA1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67818E-18E0-4DEC-A765-501A4BDFC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  <a:latin typeface="Moderat JIT"/>
              </a:rPr>
              <a:t>Data </a:t>
            </a:r>
            <a:r>
              <a:rPr lang="en-GB">
                <a:solidFill>
                  <a:schemeClr val="accent5"/>
                </a:solidFill>
                <a:latin typeface="Moderat JIT"/>
              </a:rPr>
              <a:t>declaration </a:t>
            </a:r>
            <a:r>
              <a:rPr lang="en-GB">
                <a:solidFill>
                  <a:schemeClr val="bg1"/>
                </a:solidFill>
                <a:latin typeface="Moderat JIT"/>
              </a:rPr>
              <a:t>and </a:t>
            </a:r>
            <a:r>
              <a:rPr lang="en-GB">
                <a:solidFill>
                  <a:schemeClr val="accent5"/>
                </a:solidFill>
                <a:latin typeface="Moderat JIT"/>
              </a:rPr>
              <a:t>reassignment</a:t>
            </a:r>
          </a:p>
        </p:txBody>
      </p:sp>
      <p:pic>
        <p:nvPicPr>
          <p:cNvPr id="5" name="Picture 5" descr="A close up of a screen&#10;&#10;Description generated with high confidence">
            <a:extLst>
              <a:ext uri="{FF2B5EF4-FFF2-40B4-BE49-F238E27FC236}">
                <a16:creationId xmlns:a16="http://schemas.microsoft.com/office/drawing/2014/main" id="{A5DF6A37-870B-4D95-A2C4-ED11B0A7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51" y="3170175"/>
            <a:ext cx="5178994" cy="2816673"/>
          </a:xfrm>
          <a:prstGeom prst="rect">
            <a:avLst/>
          </a:prstGeom>
        </p:spPr>
      </p:pic>
      <p:pic>
        <p:nvPicPr>
          <p:cNvPr id="7" name="Picture 7" descr="A close up of a screen&#10;&#10;Description generated with very high confidence">
            <a:extLst>
              <a:ext uri="{FF2B5EF4-FFF2-40B4-BE49-F238E27FC236}">
                <a16:creationId xmlns:a16="http://schemas.microsoft.com/office/drawing/2014/main" id="{7FC15ADA-C9D4-4193-A4CE-463C69101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66" y="3170441"/>
            <a:ext cx="4638430" cy="281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00F5FE-448B-4FA3-93A2-F1E6374A5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002BA3-C45D-4147-8FAD-67E5FB511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Scope</a:t>
            </a:r>
            <a:endParaRPr lang="en-GB" b="0">
              <a:solidFill>
                <a:schemeClr val="accent5"/>
              </a:solidFill>
              <a:latin typeface="Moderat JIT"/>
            </a:endParaRPr>
          </a:p>
          <a:p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7D84F-834F-4E7A-94AE-8ACEF2DFDF8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Both </a:t>
            </a:r>
            <a:r>
              <a:rPr lang="en-GB" err="1">
                <a:solidFill>
                  <a:schemeClr val="accent5"/>
                </a:solidFill>
                <a:latin typeface="Moderat JIT"/>
                <a:cs typeface="Arial"/>
              </a:rPr>
              <a:t>const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 </a:t>
            </a:r>
            <a:r>
              <a:rPr lang="en-GB">
                <a:latin typeface="Moderat JIT"/>
                <a:cs typeface="Arial"/>
              </a:rPr>
              <a:t>and 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let </a:t>
            </a:r>
            <a:r>
              <a:rPr lang="en-GB">
                <a:latin typeface="Moderat JIT"/>
                <a:cs typeface="Arial"/>
              </a:rPr>
              <a:t>are 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block-scoped</a:t>
            </a:r>
            <a:endParaRPr lang="en-US">
              <a:solidFill>
                <a:schemeClr val="accent5"/>
              </a:solidFill>
              <a:latin typeface="Moderat JIT"/>
              <a:cs typeface="Arial"/>
            </a:endParaRPr>
          </a:p>
          <a:p>
            <a:r>
              <a:rPr lang="en-GB"/>
              <a:t>Block-scope is defined by curly braces </a:t>
            </a:r>
            <a:r>
              <a:rPr lang="en-GB">
                <a:solidFill>
                  <a:schemeClr val="accent5"/>
                </a:solidFill>
              </a:rPr>
              <a:t>{}</a:t>
            </a:r>
            <a:endParaRPr lang="en-US"/>
          </a:p>
          <a:p>
            <a:r>
              <a:rPr lang="en-GB"/>
              <a:t>Scope works up but not down</a:t>
            </a:r>
            <a:endParaRPr lang="en-US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74348A2-B1DB-463E-AE02-0F07A4D096F7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006267" y="1714851"/>
            <a:ext cx="5813750" cy="3584167"/>
          </a:xfrm>
        </p:spPr>
      </p:pic>
    </p:spTree>
    <p:extLst>
      <p:ext uri="{BB962C8B-B14F-4D97-AF65-F5344CB8AC3E}">
        <p14:creationId xmlns:p14="http://schemas.microsoft.com/office/powerpoint/2010/main" val="1740919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258948-CCE9-4913-91AB-F7D3F928B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B7C53B-62D9-4E56-8116-4355640E2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Data types</a:t>
            </a:r>
            <a:endParaRPr lang="en-GB" b="0">
              <a:solidFill>
                <a:schemeClr val="accent5"/>
              </a:solidFill>
              <a:latin typeface="Moderat JIT"/>
            </a:endParaRPr>
          </a:p>
          <a:p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E970-7C20-4981-A041-62B499DEB4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/>
              <a:t>String</a:t>
            </a:r>
          </a:p>
          <a:p>
            <a:r>
              <a:rPr lang="en-GB"/>
              <a:t>Number</a:t>
            </a:r>
            <a:endParaRPr lang="en-US"/>
          </a:p>
          <a:p>
            <a:r>
              <a:rPr lang="en-GB"/>
              <a:t>Function</a:t>
            </a:r>
            <a:endParaRPr lang="en-US"/>
          </a:p>
          <a:p>
            <a:r>
              <a:rPr lang="en-GB">
                <a:latin typeface="Moderat JIT"/>
                <a:cs typeface="Arial"/>
              </a:rPr>
              <a:t>Date</a:t>
            </a:r>
          </a:p>
          <a:p>
            <a:r>
              <a:rPr lang="en-GB"/>
              <a:t>Boolean – true / false </a:t>
            </a:r>
            <a:endParaRPr lang="en-US"/>
          </a:p>
          <a:p>
            <a:r>
              <a:rPr lang="en-GB"/>
              <a:t>Null – for no value</a:t>
            </a:r>
            <a:endParaRPr lang="en-US"/>
          </a:p>
          <a:p>
            <a:r>
              <a:rPr lang="en-GB"/>
              <a:t>Undefined – for unassigned values</a:t>
            </a:r>
            <a:endParaRPr lang="en-US"/>
          </a:p>
          <a:p>
            <a:r>
              <a:rPr lang="en-GB"/>
              <a:t>Object – complex data structures</a:t>
            </a:r>
            <a:endParaRPr lang="en-US"/>
          </a:p>
          <a:p>
            <a:r>
              <a:rPr lang="en-GB"/>
              <a:t>Array – list of values</a:t>
            </a:r>
            <a:endParaRPr lang="en-US"/>
          </a:p>
          <a:p>
            <a:endParaRPr lang="en-GB"/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1C86E4FF-2967-42B5-9E65-22EC69EF676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590711" y="1589927"/>
            <a:ext cx="5016092" cy="4465757"/>
          </a:xfrm>
        </p:spPr>
      </p:pic>
    </p:spTree>
    <p:extLst>
      <p:ext uri="{BB962C8B-B14F-4D97-AF65-F5344CB8AC3E}">
        <p14:creationId xmlns:p14="http://schemas.microsoft.com/office/powerpoint/2010/main" val="9738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B68CFD-7D9A-4006-9540-F456B51CB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1CF5BA-C52E-4823-8998-67C3DEB24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Moderat JIT"/>
              </a:rPr>
              <a:t>Array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18710-6A74-408E-A048-DA777FF15E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5" y="1592263"/>
            <a:ext cx="10011600" cy="4467600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List of values</a:t>
            </a:r>
          </a:p>
          <a:p>
            <a:r>
              <a:rPr lang="en-GB">
                <a:latin typeface="Moderat JIT"/>
                <a:cs typeface="Arial"/>
              </a:rPr>
              <a:t>Represented by 0-based index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Can contain any other type of data including other arrays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Eah value in the array can be accessed via square bracket notation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[]</a:t>
            </a:r>
            <a:endParaRPr lang="en-GB">
              <a:solidFill>
                <a:schemeClr val="accent5"/>
              </a:solidFill>
            </a:endParaRPr>
          </a:p>
          <a:p>
            <a:endParaRPr lang="en-GB">
              <a:solidFill>
                <a:srgbClr val="FFD241"/>
              </a:solidFill>
            </a:endParaRPr>
          </a:p>
          <a:p>
            <a:endParaRPr lang="en-GB">
              <a:solidFill>
                <a:srgbClr val="FFFFFF"/>
              </a:solidFill>
            </a:endParaRP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C682F1-D7C4-4EC1-BB1B-E54C5BA2E2A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1790676" y="3513154"/>
            <a:ext cx="8611343" cy="2540585"/>
          </a:xfrm>
        </p:spPr>
      </p:pic>
    </p:spTree>
    <p:extLst>
      <p:ext uri="{BB962C8B-B14F-4D97-AF65-F5344CB8AC3E}">
        <p14:creationId xmlns:p14="http://schemas.microsoft.com/office/powerpoint/2010/main" val="341521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733F08-F204-486C-8BB1-1D768EBDA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CCD777-B0B5-4DCF-87D7-0A97DFE25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Object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3FCADA-3390-4D2E-9D94-420EEDE0D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Dataset containing contextual information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Represented as a set of key-value pairs</a:t>
            </a:r>
            <a:endParaRPr lang="en-GB"/>
          </a:p>
          <a:p>
            <a:r>
              <a:rPr lang="en-GB">
                <a:latin typeface="Moderat JIT"/>
                <a:cs typeface="Arial"/>
              </a:rPr>
              <a:t>Can contain any other type of data including other objects</a:t>
            </a:r>
          </a:p>
          <a:p>
            <a:r>
              <a:rPr lang="en-GB">
                <a:latin typeface="Moderat JIT"/>
                <a:cs typeface="Arial"/>
              </a:rPr>
              <a:t>You can access each value using a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key </a:t>
            </a:r>
            <a:r>
              <a:rPr lang="en-GB">
                <a:latin typeface="Moderat JIT"/>
                <a:cs typeface="Arial"/>
              </a:rPr>
              <a:t>and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dot </a:t>
            </a:r>
            <a:r>
              <a:rPr lang="en-GB">
                <a:latin typeface="Moderat JIT"/>
                <a:cs typeface="Arial"/>
              </a:rPr>
              <a:t>or </a:t>
            </a:r>
            <a:r>
              <a:rPr lang="en-GB">
                <a:solidFill>
                  <a:schemeClr val="accent5"/>
                </a:solidFill>
                <a:latin typeface="Moderat JIT"/>
                <a:cs typeface="Arial"/>
              </a:rPr>
              <a:t>square bracket</a:t>
            </a:r>
            <a:r>
              <a:rPr lang="en-GB">
                <a:latin typeface="Moderat JIT"/>
                <a:cs typeface="Arial"/>
              </a:rPr>
              <a:t> notation</a:t>
            </a:r>
            <a:endParaRPr lang="en-GB">
              <a:solidFill>
                <a:schemeClr val="accent5"/>
              </a:solidFill>
            </a:endParaRPr>
          </a:p>
        </p:txBody>
      </p:sp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38E9E03-522B-4108-AFE6-C3FAB33DCA7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291" y="2427972"/>
            <a:ext cx="5439600" cy="2561719"/>
          </a:xfrm>
        </p:spPr>
      </p:pic>
    </p:spTree>
    <p:extLst>
      <p:ext uri="{BB962C8B-B14F-4D97-AF65-F5344CB8AC3E}">
        <p14:creationId xmlns:p14="http://schemas.microsoft.com/office/powerpoint/2010/main" val="32907365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658CA-F74E-4B65-8973-AA31E735A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F35F91-71F9-4247-91AD-D0721315B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solidFill>
                  <a:schemeClr val="accent5"/>
                </a:solidFill>
                <a:latin typeface="Moderat JIT"/>
              </a:rPr>
              <a:t>Function</a:t>
            </a:r>
            <a:endParaRPr lang="en-GB">
              <a:solidFill>
                <a:schemeClr val="accent5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F75402-0C31-4F40-A0E4-77696B7388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>
                <a:latin typeface="Moderat JIT"/>
                <a:cs typeface="Arial"/>
              </a:rPr>
              <a:t>Enables to run a particular block of code on demand</a:t>
            </a:r>
          </a:p>
          <a:p>
            <a:r>
              <a:rPr lang="en-GB">
                <a:latin typeface="Moderat JIT"/>
                <a:cs typeface="Arial"/>
              </a:rPr>
              <a:t>Takes in arguments, does calculations and returns new value – or not</a:t>
            </a:r>
          </a:p>
          <a:p>
            <a:r>
              <a:rPr lang="en-GB">
                <a:latin typeface="Moderat JIT"/>
                <a:cs typeface="Arial"/>
              </a:rPr>
              <a:t>Function declaration vs. Function expression </a:t>
            </a:r>
          </a:p>
          <a:p>
            <a:r>
              <a:rPr lang="en-GB">
                <a:latin typeface="Moderat JIT"/>
                <a:cs typeface="Arial"/>
              </a:rPr>
              <a:t>Arrow function</a:t>
            </a:r>
          </a:p>
        </p:txBody>
      </p:sp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0A6C3C41-6D26-4B28-937B-C53597CEA23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6404811" y="1593427"/>
            <a:ext cx="5342303" cy="1879681"/>
          </a:xfrm>
        </p:spPr>
      </p:pic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0266AD5-ADCA-4B35-98D2-7F0FF449F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708" y="3471673"/>
            <a:ext cx="5341815" cy="1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9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2585f9fa1ac4930139793c165479290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39ba92970f4ac0de76704609788a0c00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9e05598a-7853-4498-b72d-8d7d12774087"/>
    <ds:schemaRef ds:uri="http://purl.org/dc/dcmitype/"/>
    <ds:schemaRef ds:uri="http://www.w3.org/XML/1998/namespace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42BD0D6-DEAA-429B-94E2-B47127470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3</TotalTime>
  <Words>801</Words>
  <Application>Microsoft Macintosh PowerPoint</Application>
  <PresentationFormat>Widescreen</PresentationFormat>
  <Paragraphs>170</Paragraphs>
  <Slides>35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ModeratJIT</vt:lpstr>
      <vt:lpstr>Moderat JIT</vt:lpstr>
      <vt:lpstr>Calibri</vt:lpstr>
      <vt:lpstr>Arial</vt:lpstr>
      <vt:lpstr>Courier New</vt:lpstr>
      <vt:lpstr>White | JIT</vt:lpstr>
      <vt:lpstr>Dark | JIT</vt:lpstr>
      <vt:lpstr>Jit Team &amp; 3LO 2019-2020</vt:lpstr>
      <vt:lpstr>JavaScript definition</vt:lpstr>
      <vt:lpstr>Adding JavaScript to a project </vt:lpstr>
      <vt:lpstr>Data declaration and reassignment</vt:lpstr>
      <vt:lpstr>Scope </vt:lpstr>
      <vt:lpstr>Data types </vt:lpstr>
      <vt:lpstr>Array</vt:lpstr>
      <vt:lpstr>Object</vt:lpstr>
      <vt:lpstr>Function</vt:lpstr>
      <vt:lpstr>Primitive vs. Complex types</vt:lpstr>
      <vt:lpstr>PowerPoint Presentation</vt:lpstr>
      <vt:lpstr>Arythmetic operators</vt:lpstr>
      <vt:lpstr>Logic operators</vt:lpstr>
      <vt:lpstr>Conditional statements</vt:lpstr>
      <vt:lpstr>Array methods </vt:lpstr>
      <vt:lpstr>Array exercises</vt:lpstr>
      <vt:lpstr>Ternary operator</vt:lpstr>
      <vt:lpstr>Switch statement</vt:lpstr>
      <vt:lpstr>Loops - while</vt:lpstr>
      <vt:lpstr>Loops - for</vt:lpstr>
      <vt:lpstr>Accessing DOM elements</vt:lpstr>
      <vt:lpstr>Accessing DOM elements</vt:lpstr>
      <vt:lpstr>Changing DOM elements</vt:lpstr>
      <vt:lpstr>Adding new DOM elements</vt:lpstr>
      <vt:lpstr>DOM Events</vt:lpstr>
      <vt:lpstr>SetTimeout / ClearTimeout</vt:lpstr>
      <vt:lpstr>SetInterval / ClearInterval</vt:lpstr>
      <vt:lpstr>Local storage</vt:lpstr>
      <vt:lpstr>Local storage – what about complex types though?</vt:lpstr>
      <vt:lpstr>Talking with backend and other services</vt:lpstr>
      <vt:lpstr>Workshop #1 random quote generator</vt:lpstr>
      <vt:lpstr>Workshop #2 stopwatch </vt:lpstr>
      <vt:lpstr>Workshop #3 todo list </vt:lpstr>
      <vt:lpstr>Workshop #4 calculator</vt:lpstr>
      <vt:lpstr>Workshop #5 hangman *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248</cp:revision>
  <cp:lastPrinted>2019-01-30T11:52:55Z</cp:lastPrinted>
  <dcterms:created xsi:type="dcterms:W3CDTF">2017-12-14T16:10:18Z</dcterms:created>
  <dcterms:modified xsi:type="dcterms:W3CDTF">2019-11-17T17:48:06Z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